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&#65279;<?xml version="1.0" encoding="UTF-8" standalone="yes"?>
<Relationships xmlns="http://schemas.openxmlformats.org/package/2006/relationships">
  <Relationship Id="rId3" Type="http://schemas.openxmlformats.org/package/2006/relationships/metadata/core-properties" Target="docProps/core.xml" />
  <Relationship Id="rId2" Type="http://schemas.openxmlformats.org/package/2006/relationships/metadata/thumbnail" Target="docProps/thumbnail.jpeg" />
  <Relationship Id="rId1" Type="http://schemas.openxmlformats.org/officeDocument/2006/relationships/officeDocument" Target="ppt/presentation.xml" />
  <Relationship Id="rId4" Type="http://schemas.openxmlformats.org/officeDocument/2006/relationships/extended-properties" Target="docProps/app.xml" />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70" r:id="rId5"/>
    <p:sldId id="265" r:id="rId6"/>
    <p:sldId id="264" r:id="rId7"/>
    <p:sldId id="271" r:id="rId8"/>
    <p:sldId id="267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94A029-8B7F-410D-9E27-74EAF67B1195}" v="1" dt="2022-04-18T03:01:26.8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 standalone="yes"?>
<Relationships xmlns="http://schemas.openxmlformats.org/package/2006/relationships">
  <Relationship Id="rId8" Type="http://schemas.openxmlformats.org/officeDocument/2006/relationships/slide" Target="slides/slide4.xml" />
  <Relationship Id="rId13" Type="http://schemas.openxmlformats.org/officeDocument/2006/relationships/theme" Target="theme/theme1.xml" />
  <Relationship Id="rId18" Type="http://schemas.microsoft.com/office/2015/10/relationships/revisionInfo" Target="revisionInfo.xml" />
  <Relationship Id="rId3" Type="http://schemas.openxmlformats.org/officeDocument/2006/relationships/customXml" Target="../customXml/item3.xml" />
  <Relationship Id="rId7" Type="http://schemas.openxmlformats.org/officeDocument/2006/relationships/slide" Target="slides/slide3.xml" />
  <Relationship Id="rId12" Type="http://schemas.openxmlformats.org/officeDocument/2006/relationships/viewProps" Target="viewProps.xml" />
  <Relationship Id="rId17" Type="http://schemas.microsoft.com/office/2016/11/relationships/changesInfo" Target="changesInfos/changesInfo1.xml" />
  <Relationship Id="rId2" Type="http://schemas.openxmlformats.org/officeDocument/2006/relationships/customXml" Target="../customXml/item2.xml" />
  <Relationship Id="rId1" Type="http://schemas.openxmlformats.org/officeDocument/2006/relationships/customXml" Target="../customXml/item1.xml" />
  <Relationship Id="rId6" Type="http://schemas.openxmlformats.org/officeDocument/2006/relationships/slide" Target="slides/slide2.xml" />
  <Relationship Id="rId11" Type="http://schemas.openxmlformats.org/officeDocument/2006/relationships/presProps" Target="presProps.xml" />
  <Relationship Id="rId5" Type="http://schemas.openxmlformats.org/officeDocument/2006/relationships/slide" Target="slides/slide1.xml" />
  <Relationship Id="rId10" Type="http://schemas.openxmlformats.org/officeDocument/2006/relationships/notesMaster" Target="notesMasters/notesMaster1.xml" />
  <Relationship Id="rId4" Type="http://schemas.openxmlformats.org/officeDocument/2006/relationships/slideMaster" Target="slideMasters/slideMaster1.xml" />
  <Relationship Id="rId9" Type="http://schemas.openxmlformats.org/officeDocument/2006/relationships/slide" Target="slides/slide5.xml" />
  <Relationship Id="rId14" Type="http://schemas.openxmlformats.org/officeDocument/2006/relationships/tableStyles" Target="tableStyles.xml" />
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hko Hagiwara" userId="a0c1b696-70a4-4b51-b7a8-a18cefca20fc" providerId="ADAL" clId="{C494309B-AA36-4CC7-9D4E-B352034AF654}"/>
    <pc:docChg chg="custSel modSld">
      <pc:chgData name="Yohko Hagiwara" userId="a0c1b696-70a4-4b51-b7a8-a18cefca20fc" providerId="ADAL" clId="{C494309B-AA36-4CC7-9D4E-B352034AF654}" dt="2022-04-14T22:02:17.878" v="324" actId="1035"/>
      <pc:docMkLst>
        <pc:docMk/>
      </pc:docMkLst>
      <pc:sldChg chg="delSp modSp mod">
        <pc:chgData name="Yohko Hagiwara" userId="a0c1b696-70a4-4b51-b7a8-a18cefca20fc" providerId="ADAL" clId="{C494309B-AA36-4CC7-9D4E-B352034AF654}" dt="2022-04-14T22:02:17.878" v="324" actId="1035"/>
        <pc:sldMkLst>
          <pc:docMk/>
          <pc:sldMk cId="662276357" sldId="265"/>
        </pc:sldMkLst>
        <pc:spChg chg="mod">
          <ac:chgData name="Yohko Hagiwara" userId="a0c1b696-70a4-4b51-b7a8-a18cefca20fc" providerId="ADAL" clId="{C494309B-AA36-4CC7-9D4E-B352034AF654}" dt="2022-04-14T22:02:17.878" v="324" actId="1035"/>
          <ac:spMkLst>
            <pc:docMk/>
            <pc:sldMk cId="662276357" sldId="265"/>
            <ac:spMk id="2" creationId="{1EE98E6B-0985-438B-8AA6-C52DB5795FF0}"/>
          </ac:spMkLst>
        </pc:spChg>
        <pc:spChg chg="mod">
          <ac:chgData name="Yohko Hagiwara" userId="a0c1b696-70a4-4b51-b7a8-a18cefca20fc" providerId="ADAL" clId="{C494309B-AA36-4CC7-9D4E-B352034AF654}" dt="2022-04-14T21:56:15.842" v="98" actId="1076"/>
          <ac:spMkLst>
            <pc:docMk/>
            <pc:sldMk cId="662276357" sldId="265"/>
            <ac:spMk id="11" creationId="{0D1E4A2D-D0FA-44F2-BA45-ABD3777D8A38}"/>
          </ac:spMkLst>
        </pc:spChg>
        <pc:spChg chg="mod">
          <ac:chgData name="Yohko Hagiwara" userId="a0c1b696-70a4-4b51-b7a8-a18cefca20fc" providerId="ADAL" clId="{C494309B-AA36-4CC7-9D4E-B352034AF654}" dt="2022-04-14T21:55:55.690" v="97" actId="1076"/>
          <ac:spMkLst>
            <pc:docMk/>
            <pc:sldMk cId="662276357" sldId="265"/>
            <ac:spMk id="14" creationId="{13618F59-F141-4E06-A797-D3A623AF8ADB}"/>
          </ac:spMkLst>
        </pc:spChg>
        <pc:spChg chg="del">
          <ac:chgData name="Yohko Hagiwara" userId="a0c1b696-70a4-4b51-b7a8-a18cefca20fc" providerId="ADAL" clId="{C494309B-AA36-4CC7-9D4E-B352034AF654}" dt="2022-04-14T22:02:03.406" v="323" actId="478"/>
          <ac:spMkLst>
            <pc:docMk/>
            <pc:sldMk cId="662276357" sldId="265"/>
            <ac:spMk id="15" creationId="{04136E4A-3316-49B7-B5F4-0E2F416C1DBE}"/>
          </ac:spMkLst>
        </pc:spChg>
      </pc:sldChg>
      <pc:sldChg chg="addSp delSp modSp mod">
        <pc:chgData name="Yohko Hagiwara" userId="a0c1b696-70a4-4b51-b7a8-a18cefca20fc" providerId="ADAL" clId="{C494309B-AA36-4CC7-9D4E-B352034AF654}" dt="2022-04-14T21:53:42.641" v="35"/>
        <pc:sldMkLst>
          <pc:docMk/>
          <pc:sldMk cId="1318088470" sldId="267"/>
        </pc:sldMkLst>
        <pc:spChg chg="add mod">
          <ac:chgData name="Yohko Hagiwara" userId="a0c1b696-70a4-4b51-b7a8-a18cefca20fc" providerId="ADAL" clId="{C494309B-AA36-4CC7-9D4E-B352034AF654}" dt="2022-04-14T21:53:42.641" v="35"/>
          <ac:spMkLst>
            <pc:docMk/>
            <pc:sldMk cId="1318088470" sldId="267"/>
            <ac:spMk id="9" creationId="{A38A33C4-CC14-4BFD-9350-B6AA12ABE784}"/>
          </ac:spMkLst>
        </pc:spChg>
        <pc:spChg chg="mod">
          <ac:chgData name="Yohko Hagiwara" userId="a0c1b696-70a4-4b51-b7a8-a18cefca20fc" providerId="ADAL" clId="{C494309B-AA36-4CC7-9D4E-B352034AF654}" dt="2022-04-14T21:53:28.335" v="26" actId="115"/>
          <ac:spMkLst>
            <pc:docMk/>
            <pc:sldMk cId="1318088470" sldId="267"/>
            <ac:spMk id="14" creationId="{22A73FCA-5338-42D6-9A9D-8898EBC514A1}"/>
          </ac:spMkLst>
        </pc:spChg>
        <pc:spChg chg="mod">
          <ac:chgData name="Yohko Hagiwara" userId="a0c1b696-70a4-4b51-b7a8-a18cefca20fc" providerId="ADAL" clId="{C494309B-AA36-4CC7-9D4E-B352034AF654}" dt="2022-04-14T21:53:22.821" v="25" actId="1036"/>
          <ac:spMkLst>
            <pc:docMk/>
            <pc:sldMk cId="1318088470" sldId="267"/>
            <ac:spMk id="17" creationId="{7F621A9E-EEEE-4936-AF17-9018600AAB39}"/>
          </ac:spMkLst>
        </pc:spChg>
        <pc:spChg chg="del">
          <ac:chgData name="Yohko Hagiwara" userId="a0c1b696-70a4-4b51-b7a8-a18cefca20fc" providerId="ADAL" clId="{C494309B-AA36-4CC7-9D4E-B352034AF654}" dt="2022-04-14T21:53:42.174" v="34" actId="478"/>
          <ac:spMkLst>
            <pc:docMk/>
            <pc:sldMk cId="1318088470" sldId="267"/>
            <ac:spMk id="21" creationId="{FA1742D6-0830-4093-BACD-CFEE2AFABDD0}"/>
          </ac:spMkLst>
        </pc:spChg>
        <pc:graphicFrameChg chg="mod">
          <ac:chgData name="Yohko Hagiwara" userId="a0c1b696-70a4-4b51-b7a8-a18cefca20fc" providerId="ADAL" clId="{C494309B-AA36-4CC7-9D4E-B352034AF654}" dt="2022-04-12T16:41:56.272" v="1" actId="1035"/>
          <ac:graphicFrameMkLst>
            <pc:docMk/>
            <pc:sldMk cId="1318088470" sldId="267"/>
            <ac:graphicFrameMk id="16" creationId="{2A7E1C9F-3B26-46AC-B8B8-793D7EE98250}"/>
          </ac:graphicFrameMkLst>
        </pc:graphicFrameChg>
        <pc:cxnChg chg="del">
          <ac:chgData name="Yohko Hagiwara" userId="a0c1b696-70a4-4b51-b7a8-a18cefca20fc" providerId="ADAL" clId="{C494309B-AA36-4CC7-9D4E-B352034AF654}" dt="2022-04-14T21:53:14.326" v="14" actId="478"/>
          <ac:cxnSpMkLst>
            <pc:docMk/>
            <pc:sldMk cId="1318088470" sldId="267"/>
            <ac:cxnSpMk id="3" creationId="{4CFFF070-528E-4D91-8F17-C3DC89D9D6B1}"/>
          </ac:cxnSpMkLst>
        </pc:cxnChg>
      </pc:sldChg>
      <pc:sldChg chg="addSp delSp modSp mod">
        <pc:chgData name="Yohko Hagiwara" userId="a0c1b696-70a4-4b51-b7a8-a18cefca20fc" providerId="ADAL" clId="{C494309B-AA36-4CC7-9D4E-B352034AF654}" dt="2022-04-14T22:01:51.981" v="322" actId="20577"/>
        <pc:sldMkLst>
          <pc:docMk/>
          <pc:sldMk cId="410279182" sldId="270"/>
        </pc:sldMkLst>
        <pc:spChg chg="mod">
          <ac:chgData name="Yohko Hagiwara" userId="a0c1b696-70a4-4b51-b7a8-a18cefca20fc" providerId="ADAL" clId="{C494309B-AA36-4CC7-9D4E-B352034AF654}" dt="2022-04-14T21:59:18.349" v="169" actId="1076"/>
          <ac:spMkLst>
            <pc:docMk/>
            <pc:sldMk cId="410279182" sldId="270"/>
            <ac:spMk id="4" creationId="{28CB0E8A-99C8-446B-AD8E-E807BEEF9FC6}"/>
          </ac:spMkLst>
        </pc:spChg>
        <pc:spChg chg="add mod">
          <ac:chgData name="Yohko Hagiwara" userId="a0c1b696-70a4-4b51-b7a8-a18cefca20fc" providerId="ADAL" clId="{C494309B-AA36-4CC7-9D4E-B352034AF654}" dt="2022-04-14T22:01:51.981" v="322" actId="20577"/>
          <ac:spMkLst>
            <pc:docMk/>
            <pc:sldMk cId="410279182" sldId="270"/>
            <ac:spMk id="11" creationId="{BD7F314E-57BD-4A45-B0F6-3E0DF8CC11C0}"/>
          </ac:spMkLst>
        </pc:spChg>
        <pc:graphicFrameChg chg="del">
          <ac:chgData name="Yohko Hagiwara" userId="a0c1b696-70a4-4b51-b7a8-a18cefca20fc" providerId="ADAL" clId="{C494309B-AA36-4CC7-9D4E-B352034AF654}" dt="2022-04-14T22:00:47.962" v="224" actId="478"/>
          <ac:graphicFrameMkLst>
            <pc:docMk/>
            <pc:sldMk cId="410279182" sldId="270"/>
            <ac:graphicFrameMk id="5" creationId="{DE65A00C-2318-47E6-A055-369EDAF072CF}"/>
          </ac:graphicFrameMkLst>
        </pc:graphicFrameChg>
        <pc:graphicFrameChg chg="mod">
          <ac:chgData name="Yohko Hagiwara" userId="a0c1b696-70a4-4b51-b7a8-a18cefca20fc" providerId="ADAL" clId="{C494309B-AA36-4CC7-9D4E-B352034AF654}" dt="2022-04-14T22:00:51.508" v="225" actId="1076"/>
          <ac:graphicFrameMkLst>
            <pc:docMk/>
            <pc:sldMk cId="410279182" sldId="270"/>
            <ac:graphicFrameMk id="8" creationId="{B3D100EE-D6EE-4F35-8286-1EA6BA269496}"/>
          </ac:graphicFrameMkLst>
        </pc:graphicFrameChg>
      </pc:sldChg>
      <pc:sldChg chg="delSp modSp mod">
        <pc:chgData name="Yohko Hagiwara" userId="a0c1b696-70a4-4b51-b7a8-a18cefca20fc" providerId="ADAL" clId="{C494309B-AA36-4CC7-9D4E-B352034AF654}" dt="2022-04-14T21:54:57.295" v="96" actId="20577"/>
        <pc:sldMkLst>
          <pc:docMk/>
          <pc:sldMk cId="3740699728" sldId="271"/>
        </pc:sldMkLst>
        <pc:spChg chg="mod">
          <ac:chgData name="Yohko Hagiwara" userId="a0c1b696-70a4-4b51-b7a8-a18cefca20fc" providerId="ADAL" clId="{C494309B-AA36-4CC7-9D4E-B352034AF654}" dt="2022-04-14T21:53:08.962" v="13" actId="115"/>
          <ac:spMkLst>
            <pc:docMk/>
            <pc:sldMk cId="3740699728" sldId="271"/>
            <ac:spMk id="2" creationId="{1EE98E6B-0985-438B-8AA6-C52DB5795FF0}"/>
          </ac:spMkLst>
        </pc:spChg>
        <pc:spChg chg="mod">
          <ac:chgData name="Yohko Hagiwara" userId="a0c1b696-70a4-4b51-b7a8-a18cefca20fc" providerId="ADAL" clId="{C494309B-AA36-4CC7-9D4E-B352034AF654}" dt="2022-04-14T21:53:04.775" v="12" actId="1035"/>
          <ac:spMkLst>
            <pc:docMk/>
            <pc:sldMk cId="3740699728" sldId="271"/>
            <ac:spMk id="14" creationId="{6A5466BB-5415-4BE6-B07F-1318B3A769E4}"/>
          </ac:spMkLst>
        </pc:spChg>
        <pc:spChg chg="mod">
          <ac:chgData name="Yohko Hagiwara" userId="a0c1b696-70a4-4b51-b7a8-a18cefca20fc" providerId="ADAL" clId="{C494309B-AA36-4CC7-9D4E-B352034AF654}" dt="2022-04-14T21:54:57.295" v="96" actId="20577"/>
          <ac:spMkLst>
            <pc:docMk/>
            <pc:sldMk cId="3740699728" sldId="271"/>
            <ac:spMk id="19" creationId="{D8C1AEBA-C6F8-46DB-9BE1-CC80EB193C4C}"/>
          </ac:spMkLst>
        </pc:spChg>
        <pc:spChg chg="mod">
          <ac:chgData name="Yohko Hagiwara" userId="a0c1b696-70a4-4b51-b7a8-a18cefca20fc" providerId="ADAL" clId="{C494309B-AA36-4CC7-9D4E-B352034AF654}" dt="2022-04-14T21:53:36.818" v="33" actId="1036"/>
          <ac:spMkLst>
            <pc:docMk/>
            <pc:sldMk cId="3740699728" sldId="271"/>
            <ac:spMk id="21" creationId="{FA1742D6-0830-4093-BACD-CFEE2AFABDD0}"/>
          </ac:spMkLst>
        </pc:spChg>
        <pc:cxnChg chg="del">
          <ac:chgData name="Yohko Hagiwara" userId="a0c1b696-70a4-4b51-b7a8-a18cefca20fc" providerId="ADAL" clId="{C494309B-AA36-4CC7-9D4E-B352034AF654}" dt="2022-04-14T21:52:54.640" v="2" actId="478"/>
          <ac:cxnSpMkLst>
            <pc:docMk/>
            <pc:sldMk cId="3740699728" sldId="271"/>
            <ac:cxnSpMk id="3" creationId="{4CFFF070-528E-4D91-8F17-C3DC89D9D6B1}"/>
          </ac:cxnSpMkLst>
        </pc:cxnChg>
      </pc:sldChg>
    </pc:docChg>
  </pc:docChgLst>
  <pc:docChgLst>
    <pc:chgData name="Takahiro Yamamoto" userId="bf13c7b0-1d4c-4386-9a86-a80125b82efb" providerId="ADAL" clId="{6494A029-8B7F-410D-9E27-74EAF67B1195}"/>
    <pc:docChg chg="custSel addSld modSld">
      <pc:chgData name="Takahiro Yamamoto" userId="bf13c7b0-1d4c-4386-9a86-a80125b82efb" providerId="ADAL" clId="{6494A029-8B7F-410D-9E27-74EAF67B1195}" dt="2022-04-18T03:01:32.069" v="2" actId="478"/>
      <pc:docMkLst>
        <pc:docMk/>
      </pc:docMkLst>
      <pc:sldChg chg="delSp add mod">
        <pc:chgData name="Takahiro Yamamoto" userId="bf13c7b0-1d4c-4386-9a86-a80125b82efb" providerId="ADAL" clId="{6494A029-8B7F-410D-9E27-74EAF67B1195}" dt="2022-04-18T03:01:32.069" v="2" actId="478"/>
        <pc:sldMkLst>
          <pc:docMk/>
          <pc:sldMk cId="2623667804" sldId="272"/>
        </pc:sldMkLst>
        <pc:spChg chg="del">
          <ac:chgData name="Takahiro Yamamoto" userId="bf13c7b0-1d4c-4386-9a86-a80125b82efb" providerId="ADAL" clId="{6494A029-8B7F-410D-9E27-74EAF67B1195}" dt="2022-04-18T03:01:32.069" v="2" actId="478"/>
          <ac:spMkLst>
            <pc:docMk/>
            <pc:sldMk cId="2623667804" sldId="272"/>
            <ac:spMk id="11" creationId="{0D1E4A2D-D0FA-44F2-BA45-ABD3777D8A38}"/>
          </ac:spMkLst>
        </pc:spChg>
        <pc:spChg chg="del">
          <ac:chgData name="Takahiro Yamamoto" userId="bf13c7b0-1d4c-4386-9a86-a80125b82efb" providerId="ADAL" clId="{6494A029-8B7F-410D-9E27-74EAF67B1195}" dt="2022-04-18T03:01:30.736" v="1" actId="478"/>
          <ac:spMkLst>
            <pc:docMk/>
            <pc:sldMk cId="2623667804" sldId="272"/>
            <ac:spMk id="14" creationId="{13618F59-F141-4E06-A797-D3A623AF8ADB}"/>
          </ac:spMkLst>
        </pc:spChg>
      </pc:sldChg>
    </pc:docChg>
  </pc:docChgLst>
  <pc:docChgLst>
    <pc:chgData name="Asano Goto" userId="81247a0d-d771-462c-8d40-7fdfd6e2c5a7" providerId="ADAL" clId="{D4F4983E-DA0A-496B-903C-72E6142B9E79}"/>
    <pc:docChg chg="delSld">
      <pc:chgData name="Asano Goto" userId="81247a0d-d771-462c-8d40-7fdfd6e2c5a7" providerId="ADAL" clId="{D4F4983E-DA0A-496B-903C-72E6142B9E79}" dt="2022-04-18T06:34:03.695" v="0" actId="2696"/>
      <pc:docMkLst>
        <pc:docMk/>
      </pc:docMkLst>
      <pc:sldChg chg="del">
        <pc:chgData name="Asano Goto" userId="81247a0d-d771-462c-8d40-7fdfd6e2c5a7" providerId="ADAL" clId="{D4F4983E-DA0A-496B-903C-72E6142B9E79}" dt="2022-04-18T06:34:03.695" v="0" actId="2696"/>
        <pc:sldMkLst>
          <pc:docMk/>
          <pc:sldMk cId="2623667804" sldId="272"/>
        </pc:sldMkLst>
      </pc:sldChg>
    </pc:docChg>
  </pc:docChgLst>
  <pc:docChgLst>
    <pc:chgData name="Hokuto Kurohama" userId="dbf2826f-d9a0-4bd3-996e-2ab134856566" providerId="ADAL" clId="{CB2A226A-A6E9-40FE-9304-DEB0CF1DF08D}"/>
    <pc:docChg chg="modSld sldOrd">
      <pc:chgData name="Hokuto Kurohama" userId="dbf2826f-d9a0-4bd3-996e-2ab134856566" providerId="ADAL" clId="{CB2A226A-A6E9-40FE-9304-DEB0CF1DF08D}" dt="2022-04-14T08:59:58.526" v="1"/>
      <pc:docMkLst>
        <pc:docMk/>
      </pc:docMkLst>
      <pc:sldChg chg="ord">
        <pc:chgData name="Hokuto Kurohama" userId="dbf2826f-d9a0-4bd3-996e-2ab134856566" providerId="ADAL" clId="{CB2A226A-A6E9-40FE-9304-DEB0CF1DF08D}" dt="2022-04-14T08:59:58.526" v="1"/>
        <pc:sldMkLst>
          <pc:docMk/>
          <pc:sldMk cId="3740699728" sldId="27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975B02-0320-41FD-9F0A-093E19087DD2}" type="datetimeFigureOut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8388F-B6A1-4D00-8188-8EF8944301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8141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C8388F-B6A1-4D00-8188-8EF894430160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085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C8388F-B6A1-4D00-8188-8EF894430160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574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FCA42D-4CF8-4DF9-8B33-0C18003D10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6B7960C-2306-4953-9645-03E46E7E70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2F1BFB-EA2E-49E6-9162-1DF16FD1E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8E886-3753-43A7-94DB-AA1D5562D017}" type="datetime1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E6E418-7A62-410C-B29C-EDA329DAE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933500-82A8-4EFB-B15D-0BE453328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1AD1-A8B6-4D57-BE0D-60C877BA18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744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42046D-3953-4EE4-9087-D7B43DAA5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4B5C4F7-AFE9-4EF4-B99B-F36E0D51D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5FD813-DBA6-418F-933D-EF34B0E4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00870-0677-4A56-9A66-BE5ABC0BE04E}" type="datetime1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7EBEAD-1763-4897-8135-885233230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600281-5C1F-4528-B50A-02E987420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1AD1-A8B6-4D57-BE0D-60C877BA18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832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561CF5F-9882-460E-806C-4AAFAA399A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4F2E865-FBE1-4B65-8765-DBC0CC2DA7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134B05-4B60-45C8-A577-5A5C4A063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262D9-97EC-400E-94BD-CE30A19F0F12}" type="datetime1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8E4D89-8E1E-4EDF-BD3A-DA8729835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88FFD4-808D-4856-A8DE-2F99F8EF7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1AD1-A8B6-4D57-BE0D-60C877BA18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785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A140C8-E1FC-45A4-823B-92BE2D9E3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2FAA1F4-F518-43B6-9DBD-3F3006804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E48A3C-B35D-4BF5-ABB8-75224644F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29A2-F235-4D7B-8451-82B20ABEDD3F}" type="datetime1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0764F0-4EC2-4345-8020-468F760C9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DB4691-7AB8-461B-A59B-3EAD46EDB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1AD1-A8B6-4D57-BE0D-60C877BA18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642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9B99FE-E975-4ACF-AF7E-9AD0D1830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7461741-0504-489D-9778-5CE69ED77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262E8B-7197-47A9-85C7-5D5A44520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1F28-3DD6-4BEC-B939-025F5859AC95}" type="datetime1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F54F93-D0E4-4E3B-B437-32929F297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DFAB85-D5E5-46BE-A313-6AD75BF9B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1AD1-A8B6-4D57-BE0D-60C877BA18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467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C2C9D9-D88C-4258-A7E7-F319BD55F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367AE9A-BF00-4A70-A03C-FBBD6C3A8C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26D3978-6C2D-4B3D-BC84-0D717B220F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01769ED-61A3-47D5-B51A-240292DEF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6E24-C621-4206-BF86-2E5845782952}" type="datetime1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4E0A5DE-656B-446C-B2BE-CB75CD250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25D917D-59CE-43DD-9B2E-85D58924F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1AD1-A8B6-4D57-BE0D-60C877BA18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83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E3F333-1A9D-4A81-87B8-D791C88CF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118769-A252-468B-900D-B02E331875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0E1596F-1914-4B78-A975-9F8AAD51C8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24A8F2B-5644-47AB-89D8-73D9A717F5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61D8EF4-0F4C-423A-B513-7A50128203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4741C81-6EDE-487C-9C82-D70E70626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717E7-79FA-4003-9B9C-6380DB4349B4}" type="datetime1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7143EF9-4BEC-4F97-BAF2-95D68697C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E88D707-C950-462E-8967-D7A78A0FD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1AD1-A8B6-4D57-BE0D-60C877BA18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4680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9E053C-4D7A-49FE-88BD-BA9920E95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9C33A0C-45FB-437F-A8BB-706226423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0F267-8861-4253-B733-BF25D49A9EB5}" type="datetime1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F5DB79A-C77C-48F2-9974-ACE5EFD01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6FD5F35-EE93-4D50-85B0-4F17BFD65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1AD1-A8B6-4D57-BE0D-60C877BA18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886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F304F3B-D77D-406A-87E8-72A2F1C87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316B0-BF66-4C45-96E9-A4AAE42697FD}" type="datetime1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E713273-B0C6-4AF3-B79D-BFEE33D17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AACDE43-3774-4FC6-9106-FAD5A40A1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511879"/>
            <a:ext cx="2743200" cy="365125"/>
          </a:xfrm>
        </p:spPr>
        <p:txBody>
          <a:bodyPr/>
          <a:lstStyle/>
          <a:p>
            <a:fld id="{C5AC1AD1-A8B6-4D57-BE0D-60C877BA18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915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77108C-0931-4D7A-85FB-5BAE0EF4F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AC44CF4-A8CD-4D8A-AB0C-44E440D78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5355DAF-865A-489A-A76D-41959AACD6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0AC0EF8-F0CB-472A-AF68-2F9A2A5FB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5714-E496-428E-9DFF-9CA5D49ABF01}" type="datetime1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4F6CD12-1F2E-4EFD-8E15-EF558DA6E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E3612DA-1FC2-4F89-B345-45EB07D31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1AD1-A8B6-4D57-BE0D-60C877BA18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952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2A555B-94E5-484D-BE27-BA16AB35A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874B85B-CBBF-4029-A8EF-F01EFF7351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B13DFBB-1140-4D39-9FC2-A41955925D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1D4075-C0C6-4D95-AB24-26AE18999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33EE-D941-4506-94C3-45E19A0E149A}" type="datetime1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8462B2-6198-4281-A4D1-C204AB44C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D000A7-A897-41E4-A7FA-0EAE8EA74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1AD1-A8B6-4D57-BE0D-60C877BA18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6135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A33A1F3-EA50-4FCA-B157-2CCF29313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3883E1-DB45-49A2-BBE6-89540AC5D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A0EBA8-728E-445F-89EF-6874120919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F1500-B280-46A2-AB16-B20130B504B9}" type="datetime1">
              <a:rPr kumimoji="1" lang="ja-JP" altLang="en-US" smtClean="0"/>
              <a:t>2023/1/17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584F47-A98A-4708-9308-AA8720E1BE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6124E8-CE33-41A3-9185-24288BFFE3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745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C1AD1-A8B6-4D57-BE0D-60C877BA18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0987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 />
</Relationships>
</file>

<file path=ppt/slides/_rels/slide2.xml.rels>&#65279;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 />
</Relationships>
</file>

<file path=ppt/slides/_rels/slide3.xml.rels>&#65279;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 />
</Relationships>
</file>

<file path=ppt/slides/_rels/slide4.xml.rels>&#65279;<?xml version="1.0" encoding="UTF-8" standalone="yes"?>
<Relationships xmlns="http://schemas.openxmlformats.org/package/2006/relationships">
  <Relationship Id="rId2" Type="http://schemas.openxmlformats.org/officeDocument/2006/relationships/notesSlide" Target="../notesSlides/notesSlide1.xml" />
  <Relationship Id="rId1" Type="http://schemas.openxmlformats.org/officeDocument/2006/relationships/slideLayout" Target="../slideLayouts/slideLayout7.xml" />
</Relationships>
</file>

<file path=ppt/slides/_rels/slide5.xml.rels>&#65279;<?xml version="1.0" encoding="UTF-8" standalone="yes"?>
<Relationships xmlns="http://schemas.openxmlformats.org/package/2006/relationships">
  <Relationship Id="rId2" Type="http://schemas.openxmlformats.org/officeDocument/2006/relationships/notesSlide" Target="../notesSlides/notesSlide2.xml" />
  <Relationship Id="rId1" Type="http://schemas.openxmlformats.org/officeDocument/2006/relationships/slideLayout" Target="../slideLayouts/slideLayout7.xml" />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8CB0E8A-99C8-446B-AD8E-E807BEEF9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0315" y="6474551"/>
            <a:ext cx="2743200" cy="365125"/>
          </a:xfrm>
        </p:spPr>
        <p:txBody>
          <a:bodyPr/>
          <a:lstStyle/>
          <a:p>
            <a:fld id="{C5AC1AD1-A8B6-4D57-BE0D-60C877BA181D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CB64B72-0A2C-48C7-919F-DBBA7F12E76C}"/>
              </a:ext>
            </a:extLst>
          </p:cNvPr>
          <p:cNvSpPr txBox="1"/>
          <p:nvPr/>
        </p:nvSpPr>
        <p:spPr>
          <a:xfrm>
            <a:off x="734048" y="1076739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b="1"/>
              <a:t>「地域一体型」の各補助対象事業の提出書類は以下の通りです。</a:t>
            </a:r>
            <a:endParaRPr kumimoji="1" lang="ja-JP" altLang="en-US" sz="1400" b="1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F3B23DE-C2DF-4DCF-833B-304C682934A8}"/>
              </a:ext>
            </a:extLst>
          </p:cNvPr>
          <p:cNvSpPr txBox="1"/>
          <p:nvPr/>
        </p:nvSpPr>
        <p:spPr>
          <a:xfrm>
            <a:off x="158066" y="398260"/>
            <a:ext cx="118224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3200" b="1"/>
              <a:t>【</a:t>
            </a:r>
            <a:r>
              <a:rPr lang="ja-JP" altLang="en-US" sz="3200" b="1"/>
              <a:t>様式２：提出書類について</a:t>
            </a:r>
            <a:r>
              <a:rPr lang="en-US" altLang="ja-JP" sz="3200" b="1"/>
              <a:t>】</a:t>
            </a:r>
            <a:endParaRPr lang="ja-JP" altLang="en-US" sz="3200" b="1"/>
          </a:p>
        </p:txBody>
      </p:sp>
      <p:graphicFrame>
        <p:nvGraphicFramePr>
          <p:cNvPr id="8" name="表 6">
            <a:extLst>
              <a:ext uri="{FF2B5EF4-FFF2-40B4-BE49-F238E27FC236}">
                <a16:creationId xmlns:a16="http://schemas.microsoft.com/office/drawing/2014/main" id="{B3D100EE-D6EE-4F35-8286-1EA6BA2694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863583"/>
              </p:ext>
            </p:extLst>
          </p:nvPr>
        </p:nvGraphicFramePr>
        <p:xfrm>
          <a:off x="604933" y="1384516"/>
          <a:ext cx="10982131" cy="492258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97033">
                  <a:extLst>
                    <a:ext uri="{9D8B030D-6E8A-4147-A177-3AD203B41FA5}">
                      <a16:colId xmlns:a16="http://schemas.microsoft.com/office/drawing/2014/main" val="3550868832"/>
                    </a:ext>
                  </a:extLst>
                </a:gridCol>
                <a:gridCol w="3965512">
                  <a:extLst>
                    <a:ext uri="{9D8B030D-6E8A-4147-A177-3AD203B41FA5}">
                      <a16:colId xmlns:a16="http://schemas.microsoft.com/office/drawing/2014/main" val="2802376658"/>
                    </a:ext>
                  </a:extLst>
                </a:gridCol>
                <a:gridCol w="1673773">
                  <a:extLst>
                    <a:ext uri="{9D8B030D-6E8A-4147-A177-3AD203B41FA5}">
                      <a16:colId xmlns:a16="http://schemas.microsoft.com/office/drawing/2014/main" val="2194044442"/>
                    </a:ext>
                  </a:extLst>
                </a:gridCol>
                <a:gridCol w="1636152">
                  <a:extLst>
                    <a:ext uri="{9D8B030D-6E8A-4147-A177-3AD203B41FA5}">
                      <a16:colId xmlns:a16="http://schemas.microsoft.com/office/drawing/2014/main" val="1869802250"/>
                    </a:ext>
                  </a:extLst>
                </a:gridCol>
                <a:gridCol w="1651094">
                  <a:extLst>
                    <a:ext uri="{9D8B030D-6E8A-4147-A177-3AD203B41FA5}">
                      <a16:colId xmlns:a16="http://schemas.microsoft.com/office/drawing/2014/main" val="338893346"/>
                    </a:ext>
                  </a:extLst>
                </a:gridCol>
                <a:gridCol w="1658567">
                  <a:extLst>
                    <a:ext uri="{9D8B030D-6E8A-4147-A177-3AD203B41FA5}">
                      <a16:colId xmlns:a16="http://schemas.microsoft.com/office/drawing/2014/main" val="2319541288"/>
                    </a:ext>
                  </a:extLst>
                </a:gridCol>
              </a:tblGrid>
              <a:tr h="512629"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zh-TW" altLang="en-US" sz="140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補助対象事業 </a:t>
                      </a:r>
                      <a:endParaRPr kumimoji="1" lang="ja-JP" altLang="en-US" sz="14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提出書類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663541"/>
                  </a:ext>
                </a:extLst>
              </a:tr>
              <a:tr h="72183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400">
                        <a:solidFill>
                          <a:schemeClr val="tx1"/>
                        </a:solidFill>
                        <a:latin typeface="+mn-lt"/>
                        <a:ea typeface="Yu Gothic Medium" panose="020B05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個別事業計画概要</a:t>
                      </a:r>
                      <a:endParaRPr kumimoji="1" lang="en-US" altLang="ja-JP" sz="105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(P.2)</a:t>
                      </a:r>
                      <a:endParaRPr kumimoji="1" lang="ja-JP" altLang="en-US" sz="105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個別事業計画</a:t>
                      </a:r>
                      <a:endParaRPr kumimoji="1" lang="en-US" altLang="ja-JP" sz="105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スケジュール</a:t>
                      </a:r>
                      <a:r>
                        <a:rPr kumimoji="1" lang="en-US" altLang="ja-JP" sz="105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(P.3)</a:t>
                      </a:r>
                      <a:endParaRPr kumimoji="1" lang="ja-JP" altLang="en-US" sz="105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様式２の添付書類</a:t>
                      </a:r>
                      <a:endParaRPr kumimoji="1" lang="en-US" altLang="ja-JP" sz="105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(P.4-5)</a:t>
                      </a:r>
                      <a:endParaRPr kumimoji="1" lang="ja-JP" altLang="en-US" sz="105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交通関係事業用の</a:t>
                      </a:r>
                      <a:endParaRPr kumimoji="1" lang="en-US" altLang="ja-JP" sz="1050" b="1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050" b="1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個別事業計画</a:t>
                      </a:r>
                      <a:endParaRPr kumimoji="1" lang="en-US" altLang="zh-TW" sz="1050" b="1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050" b="1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</a:t>
                      </a:r>
                      <a:r>
                        <a:rPr kumimoji="1" lang="en-US" altLang="zh-TW" sz="1050" b="1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P.6-7</a:t>
                      </a:r>
                      <a:r>
                        <a:rPr kumimoji="1" lang="zh-TW" altLang="en-US" sz="1050" b="1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）</a:t>
                      </a:r>
                      <a:endParaRPr kumimoji="1" lang="en-US" altLang="zh-TW" sz="1050" b="1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656291"/>
                  </a:ext>
                </a:extLst>
              </a:tr>
              <a:tr h="68201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>
                          <a:solidFill>
                            <a:schemeClr val="tx1"/>
                          </a:solidFill>
                          <a:latin typeface="+mn-lt"/>
                          <a:ea typeface="Yu Gothic Medium" panose="020B0500000000000000" pitchFamily="50" charset="-128"/>
                        </a:rPr>
                        <a:t>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宿泊施設の高付加価値化改修　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+mn-lt"/>
                        <a:ea typeface="Yu Gothic Medium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>
                          <a:latin typeface="游ゴシック" panose="020B0400000000000000" pitchFamily="50" charset="-128"/>
                          <a:ea typeface="+mn-ea"/>
                        </a:rPr>
                        <a:t>〇</a:t>
                      </a:r>
                      <a:r>
                        <a:rPr kumimoji="1" lang="en-US" altLang="ja-JP" sz="1400" b="1">
                          <a:latin typeface="游ゴシック" panose="020B0400000000000000" pitchFamily="50" charset="-128"/>
                          <a:ea typeface="+mn-ea"/>
                        </a:rPr>
                        <a:t>(P.4</a:t>
                      </a:r>
                      <a:r>
                        <a:rPr kumimoji="1" lang="ja-JP" altLang="en-US" sz="1400" b="1">
                          <a:latin typeface="游ゴシック" panose="020B0400000000000000" pitchFamily="50" charset="-128"/>
                          <a:ea typeface="+mn-ea"/>
                        </a:rPr>
                        <a:t>）</a:t>
                      </a:r>
                      <a:endParaRPr kumimoji="1" lang="en-US" altLang="ja-JP" sz="1400" b="1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339054"/>
                  </a:ext>
                </a:extLst>
              </a:tr>
              <a:tr h="59352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>
                          <a:solidFill>
                            <a:schemeClr val="tx1"/>
                          </a:solidFill>
                          <a:latin typeface="+mn-lt"/>
                          <a:ea typeface="Yu Gothic Medium" panose="020B0500000000000000" pitchFamily="50" charset="-128"/>
                        </a:rPr>
                        <a:t>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観光施設の改修　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+mn-lt"/>
                        <a:ea typeface="Yu Gothic Medium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>
                          <a:latin typeface="游ゴシック" panose="020B0400000000000000" pitchFamily="50" charset="-128"/>
                          <a:ea typeface="+mn-ea"/>
                        </a:rPr>
                        <a:t>〇</a:t>
                      </a:r>
                      <a:r>
                        <a:rPr kumimoji="1" lang="en-US" altLang="ja-JP" sz="1400" b="1">
                          <a:latin typeface="游ゴシック" panose="020B0400000000000000" pitchFamily="50" charset="-128"/>
                          <a:ea typeface="+mn-ea"/>
                        </a:rPr>
                        <a:t>(P.4</a:t>
                      </a:r>
                      <a:r>
                        <a:rPr kumimoji="1" lang="ja-JP" altLang="en-US" sz="1400" b="1">
                          <a:latin typeface="游ゴシック" panose="020B0400000000000000" pitchFamily="50" charset="-128"/>
                          <a:ea typeface="+mn-ea"/>
                        </a:rPr>
                        <a:t>）</a:t>
                      </a:r>
                      <a:endParaRPr kumimoji="1" lang="en-US" altLang="ja-JP" sz="1400" b="1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338167"/>
                  </a:ext>
                </a:extLst>
              </a:tr>
              <a:tr h="59352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>
                          <a:solidFill>
                            <a:schemeClr val="tx1"/>
                          </a:solidFill>
                          <a:latin typeface="+mn-lt"/>
                          <a:ea typeface="Yu Gothic Medium" panose="020B0500000000000000" pitchFamily="50" charset="-128"/>
                        </a:rPr>
                        <a:t>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600" b="1"/>
                        <a:t>廃屋の撤去</a:t>
                      </a:r>
                      <a:endParaRPr kumimoji="1" lang="ja-JP" altLang="en-US" sz="1600" b="1">
                        <a:solidFill>
                          <a:schemeClr val="tx1"/>
                        </a:solidFill>
                        <a:latin typeface="+mn-lt"/>
                        <a:ea typeface="Yu Gothic Medium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>
                          <a:latin typeface="游ゴシック" panose="020B0400000000000000" pitchFamily="50" charset="-128"/>
                          <a:ea typeface="+mn-ea"/>
                        </a:rPr>
                        <a:t>〇</a:t>
                      </a:r>
                      <a:endParaRPr kumimoji="1" lang="en-US" altLang="ja-JP" sz="1400" b="1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>
                          <a:latin typeface="游ゴシック" panose="020B0400000000000000" pitchFamily="50" charset="-128"/>
                          <a:ea typeface="+mn-ea"/>
                        </a:rPr>
                        <a:t>〇</a:t>
                      </a:r>
                      <a:r>
                        <a:rPr kumimoji="1" lang="en-US" altLang="ja-JP" sz="1400" b="1">
                          <a:latin typeface="游ゴシック" panose="020B0400000000000000" pitchFamily="50" charset="-128"/>
                          <a:ea typeface="+mn-ea"/>
                        </a:rPr>
                        <a:t>(P.5</a:t>
                      </a:r>
                      <a:r>
                        <a:rPr kumimoji="1" lang="ja-JP" altLang="en-US" sz="1400" b="1">
                          <a:latin typeface="游ゴシック" panose="020B0400000000000000" pitchFamily="50" charset="-128"/>
                          <a:ea typeface="+mn-ea"/>
                        </a:rPr>
                        <a:t>）</a:t>
                      </a:r>
                      <a:endParaRPr kumimoji="1" lang="en-US" altLang="ja-JP" sz="1400" b="1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041569"/>
                  </a:ext>
                </a:extLst>
              </a:tr>
              <a:tr h="63200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>
                          <a:solidFill>
                            <a:schemeClr val="tx1"/>
                          </a:solidFill>
                          <a:latin typeface="+mn-lt"/>
                          <a:ea typeface="Yu Gothic Medium" panose="020B0500000000000000" pitchFamily="50" charset="-128"/>
                        </a:rPr>
                        <a:t>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600" b="1">
                          <a:solidFill>
                            <a:schemeClr val="tx1"/>
                          </a:solidFill>
                          <a:latin typeface="+mn-lt"/>
                        </a:rPr>
                        <a:t>公的施設の観光目的での利活用のための</a:t>
                      </a:r>
                      <a:endParaRPr lang="en-US" altLang="ja-JP" sz="1600" b="1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ja-JP" altLang="en-US" sz="1600" b="1">
                          <a:solidFill>
                            <a:schemeClr val="tx1"/>
                          </a:solidFill>
                          <a:latin typeface="+mn-lt"/>
                        </a:rPr>
                        <a:t>民間活力の導入　</a:t>
                      </a:r>
                      <a:endParaRPr kumimoji="1" lang="ja-JP" altLang="en-US" sz="1600" b="1">
                        <a:solidFill>
                          <a:schemeClr val="tx1"/>
                        </a:solidFill>
                        <a:latin typeface="+mn-lt"/>
                        <a:ea typeface="Yu Gothic Medium" panose="020B05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>
                          <a:latin typeface="游ゴシック" panose="020B0400000000000000" pitchFamily="50" charset="-128"/>
                          <a:ea typeface="+mn-ea"/>
                        </a:rPr>
                        <a:t>〇</a:t>
                      </a:r>
                      <a:r>
                        <a:rPr kumimoji="1" lang="en-US" altLang="ja-JP" sz="1400" b="1">
                          <a:latin typeface="游ゴシック" panose="020B0400000000000000" pitchFamily="50" charset="-128"/>
                          <a:ea typeface="+mn-ea"/>
                        </a:rPr>
                        <a:t>(P.4</a:t>
                      </a:r>
                      <a:r>
                        <a:rPr kumimoji="1" lang="ja-JP" altLang="en-US" sz="1400" b="1">
                          <a:latin typeface="游ゴシック" panose="020B0400000000000000" pitchFamily="50" charset="-128"/>
                          <a:ea typeface="+mn-ea"/>
                        </a:rPr>
                        <a:t>）</a:t>
                      </a:r>
                      <a:endParaRPr kumimoji="1" lang="en-US" altLang="ja-JP" sz="1400" b="1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299153"/>
                  </a:ext>
                </a:extLst>
              </a:tr>
              <a:tr h="59352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交通関係事業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zh-TW" altLang="en-US" sz="1400" b="1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zh-TW" altLang="en-US" sz="1400" b="1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zh-TW" altLang="en-US" sz="1400" b="1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  <a:endParaRPr kumimoji="1" lang="zh-TW" altLang="en-US" sz="1400" b="1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382939"/>
                  </a:ext>
                </a:extLst>
              </a:tr>
              <a:tr h="59352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実証実験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〇</a:t>
                      </a: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>
                          <a:latin typeface="游ゴシック" panose="020B0400000000000000" pitchFamily="50" charset="-128"/>
                          <a:ea typeface="+mn-ea"/>
                        </a:rPr>
                        <a:t>〇</a:t>
                      </a:r>
                      <a:r>
                        <a:rPr kumimoji="1" lang="en-US" altLang="ja-JP" sz="1400" b="1">
                          <a:latin typeface="游ゴシック" panose="020B0400000000000000" pitchFamily="50" charset="-128"/>
                          <a:ea typeface="+mn-ea"/>
                        </a:rPr>
                        <a:t>(P.4</a:t>
                      </a:r>
                      <a:r>
                        <a:rPr kumimoji="1" lang="ja-JP" altLang="en-US" sz="1400" b="1">
                          <a:latin typeface="游ゴシック" panose="020B0400000000000000" pitchFamily="50" charset="-128"/>
                          <a:ea typeface="+mn-ea"/>
                        </a:rPr>
                        <a:t>）</a:t>
                      </a:r>
                      <a:endParaRPr kumimoji="1" lang="en-US" altLang="ja-JP" sz="1400" b="1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</a:txBody>
                  <a:tcPr marT="108000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195223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C932890-966F-4D48-99F7-267558625B9C}"/>
              </a:ext>
            </a:extLst>
          </p:cNvPr>
          <p:cNvSpPr txBox="1"/>
          <p:nvPr/>
        </p:nvSpPr>
        <p:spPr>
          <a:xfrm>
            <a:off x="732492" y="1076739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b="1"/>
              <a:t>「地域一体型」の各補助対象事業の提出書類は以下の通りです。</a:t>
            </a:r>
            <a:endParaRPr kumimoji="1" lang="ja-JP" altLang="en-US" sz="1400" b="1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299104E-2BCC-42AD-BC5F-4B9B6B45A737}"/>
              </a:ext>
            </a:extLst>
          </p:cNvPr>
          <p:cNvSpPr txBox="1"/>
          <p:nvPr/>
        </p:nvSpPr>
        <p:spPr>
          <a:xfrm>
            <a:off x="156510" y="398260"/>
            <a:ext cx="118224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3200" b="1"/>
              <a:t>【</a:t>
            </a:r>
            <a:r>
              <a:rPr lang="ja-JP" altLang="en-US" sz="3200" b="1"/>
              <a:t>様式２：提出書類について</a:t>
            </a:r>
            <a:r>
              <a:rPr lang="en-US" altLang="ja-JP" sz="3200" b="1"/>
              <a:t>】</a:t>
            </a:r>
            <a:endParaRPr lang="ja-JP" altLang="en-US" sz="3200" b="1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D7F314E-57BD-4A45-B0F6-3E0DF8CC11C0}"/>
              </a:ext>
            </a:extLst>
          </p:cNvPr>
          <p:cNvSpPr txBox="1"/>
          <p:nvPr/>
        </p:nvSpPr>
        <p:spPr>
          <a:xfrm>
            <a:off x="604933" y="6411381"/>
            <a:ext cx="1098213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 dirty="0">
                <a:solidFill>
                  <a:srgbClr val="FF0000"/>
                </a:solidFill>
              </a:rPr>
              <a:t>【</a:t>
            </a:r>
            <a:r>
              <a:rPr lang="ja-JP" altLang="en-US" sz="1200" dirty="0">
                <a:solidFill>
                  <a:srgbClr val="FF0000"/>
                </a:solidFill>
              </a:rPr>
              <a:t>自治体・</a:t>
            </a:r>
            <a:r>
              <a:rPr lang="en-US" altLang="ja-JP" sz="1200" dirty="0">
                <a:solidFill>
                  <a:srgbClr val="FF0000"/>
                </a:solidFill>
              </a:rPr>
              <a:t>DMO</a:t>
            </a:r>
            <a:r>
              <a:rPr lang="ja-JP" altLang="en-US" sz="1200" dirty="0">
                <a:solidFill>
                  <a:srgbClr val="FF0000"/>
                </a:solidFill>
              </a:rPr>
              <a:t>の方へ</a:t>
            </a:r>
            <a:r>
              <a:rPr lang="en-US" altLang="ja-JP" sz="1200" dirty="0">
                <a:solidFill>
                  <a:srgbClr val="FF0000"/>
                </a:solidFill>
              </a:rPr>
              <a:t>】</a:t>
            </a:r>
            <a:r>
              <a:rPr lang="ja-JP" altLang="en-US" sz="1200" dirty="0">
                <a:solidFill>
                  <a:srgbClr val="FF0000"/>
                </a:solidFill>
              </a:rPr>
              <a:t>様式</a:t>
            </a:r>
            <a:r>
              <a:rPr lang="en-US" altLang="ja-JP" sz="1200" dirty="0">
                <a:solidFill>
                  <a:srgbClr val="FF0000"/>
                </a:solidFill>
              </a:rPr>
              <a:t>2 </a:t>
            </a:r>
            <a:r>
              <a:rPr lang="ja-JP" altLang="en-US" sz="1200" dirty="0">
                <a:solidFill>
                  <a:srgbClr val="FF0000"/>
                </a:solidFill>
              </a:rPr>
              <a:t>個別事業計画概要</a:t>
            </a:r>
            <a:r>
              <a:rPr lang="en-US" altLang="ja-JP" sz="1200" dirty="0">
                <a:solidFill>
                  <a:srgbClr val="FF0000"/>
                </a:solidFill>
              </a:rPr>
              <a:t>(P.2</a:t>
            </a:r>
            <a:r>
              <a:rPr lang="ja-JP" altLang="en-US" sz="1200" dirty="0">
                <a:solidFill>
                  <a:srgbClr val="FF0000"/>
                </a:solidFill>
              </a:rPr>
              <a:t>）は、全事業者様分をとりまとめて様式１</a:t>
            </a:r>
            <a:r>
              <a:rPr lang="en-US" altLang="ja-JP" sz="1200" dirty="0">
                <a:solidFill>
                  <a:srgbClr val="FF0000"/>
                </a:solidFill>
              </a:rPr>
              <a:t>-</a:t>
            </a:r>
            <a:r>
              <a:rPr lang="ja-JP" altLang="en-US" sz="1200" dirty="0">
                <a:solidFill>
                  <a:srgbClr val="FF0000"/>
                </a:solidFill>
              </a:rPr>
              <a:t>地域計画にも添付いただきます。</a:t>
            </a:r>
            <a:endParaRPr lang="en-US" altLang="ja-JP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79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EE98E6B-0985-438B-8AA6-C52DB5795FF0}"/>
              </a:ext>
            </a:extLst>
          </p:cNvPr>
          <p:cNvSpPr txBox="1"/>
          <p:nvPr/>
        </p:nvSpPr>
        <p:spPr>
          <a:xfrm>
            <a:off x="121040" y="83621"/>
            <a:ext cx="11887457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/>
                <a:ea typeface="游ゴシック"/>
                <a:cs typeface="+mn-cs"/>
              </a:rPr>
              <a:t>個別事業計画概要</a:t>
            </a:r>
            <a:endParaRPr kumimoji="1" lang="ja-JP" altLang="en-US" sz="1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4CFFF070-528E-4D91-8F17-C3DC89D9D6B1}"/>
              </a:ext>
            </a:extLst>
          </p:cNvPr>
          <p:cNvCxnSpPr/>
          <p:nvPr/>
        </p:nvCxnSpPr>
        <p:spPr>
          <a:xfrm>
            <a:off x="9334" y="418141"/>
            <a:ext cx="12168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C3E200C8-DEA5-4D3C-9E16-78BB0A49CC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69507"/>
              </p:ext>
            </p:extLst>
          </p:nvPr>
        </p:nvGraphicFramePr>
        <p:xfrm>
          <a:off x="121041" y="669332"/>
          <a:ext cx="9494013" cy="5502456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58353">
                  <a:extLst>
                    <a:ext uri="{9D8B030D-6E8A-4147-A177-3AD203B41FA5}">
                      <a16:colId xmlns:a16="http://schemas.microsoft.com/office/drawing/2014/main" val="2410514859"/>
                    </a:ext>
                  </a:extLst>
                </a:gridCol>
                <a:gridCol w="2024109">
                  <a:extLst>
                    <a:ext uri="{9D8B030D-6E8A-4147-A177-3AD203B41FA5}">
                      <a16:colId xmlns:a16="http://schemas.microsoft.com/office/drawing/2014/main" val="1604511688"/>
                    </a:ext>
                  </a:extLst>
                </a:gridCol>
                <a:gridCol w="7111551">
                  <a:extLst>
                    <a:ext uri="{9D8B030D-6E8A-4147-A177-3AD203B41FA5}">
                      <a16:colId xmlns:a16="http://schemas.microsoft.com/office/drawing/2014/main" val="3453622333"/>
                    </a:ext>
                  </a:extLst>
                </a:gridCol>
              </a:tblGrid>
              <a:tr h="3103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/>
                        <a:t>事業名〇〇〇〇　　　　事業者名　〇〇　　　　　　　　　住所</a:t>
                      </a:r>
                      <a:endParaRPr kumimoji="1" lang="en-US" altLang="ja-JP" sz="1200" b="1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68976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/>
                        <a:t>1</a:t>
                      </a:r>
                      <a:endParaRPr kumimoji="1" lang="ja-JP" altLang="en-US" sz="1100"/>
                    </a:p>
                  </a:txBody>
                  <a:tcPr anchor="ctr"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補助対象事業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70858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/>
                        <a:t>2</a:t>
                      </a:r>
                      <a:endParaRPr kumimoji="1" lang="ja-JP" altLang="en-US" sz="1100"/>
                    </a:p>
                  </a:txBody>
                  <a:tcPr anchor="ctr"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工事発注先　もしくは　工事受注者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/>
                        <a:t>〇〇建設　　〇〇県〇〇市〇〇町１－１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53738171"/>
                  </a:ext>
                </a:extLst>
              </a:tr>
              <a:tr h="5868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/>
                        <a:t>3</a:t>
                      </a:r>
                      <a:endParaRPr kumimoji="1" lang="ja-JP" altLang="en-US" sz="1100"/>
                    </a:p>
                  </a:txBody>
                  <a:tcPr anchor="ctr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実施内容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83939788"/>
                  </a:ext>
                </a:extLst>
              </a:tr>
              <a:tr h="47522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/>
                        <a:t>4</a:t>
                      </a:r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ターゲット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3886104"/>
                  </a:ext>
                </a:extLst>
              </a:tr>
              <a:tr h="64064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/>
                        <a:t>5</a:t>
                      </a:r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ニーズ等を踏まえた</a:t>
                      </a:r>
                      <a:endParaRPr kumimoji="1" lang="en-US" altLang="ja-JP" sz="1100"/>
                    </a:p>
                    <a:p>
                      <a:pPr algn="l"/>
                      <a:r>
                        <a:rPr kumimoji="1" lang="ja-JP" altLang="en-US" sz="1100"/>
                        <a:t>高付加価値化のポイント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37968506"/>
                  </a:ext>
                </a:extLst>
              </a:tr>
              <a:tr h="66450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事業によって期待される効果</a:t>
                      </a:r>
                      <a:endParaRPr kumimoji="1" lang="en-US" altLang="ja-JP" sz="1100"/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66839420"/>
                  </a:ext>
                </a:extLst>
              </a:tr>
              <a:tr h="66450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事業の目標（定量・定性）</a:t>
                      </a:r>
                      <a:endParaRPr kumimoji="1" lang="en-US" altLang="ja-JP" sz="1100"/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40663494"/>
                  </a:ext>
                </a:extLst>
              </a:tr>
              <a:tr h="6211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/>
                        <a:t>8</a:t>
                      </a:r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>
                          <a:solidFill>
                            <a:schemeClr val="tx1"/>
                          </a:solidFill>
                        </a:rPr>
                        <a:t>従業員の労務環境の改善点等</a:t>
                      </a:r>
                      <a:endParaRPr kumimoji="1" lang="ja-JP" altLang="en-US" sz="1100"/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67906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/>
                        <a:t>9</a:t>
                      </a:r>
                      <a:endParaRPr kumimoji="1" lang="ja-JP" altLang="en-US" sz="1100"/>
                    </a:p>
                  </a:txBody>
                  <a:tcPr anchor="ctr"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予定事業費（千円）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          千円　（〇〇平米）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55829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/>
                        <a:t>10</a:t>
                      </a:r>
                      <a:endParaRPr kumimoji="1" lang="ja-JP" altLang="en-US" sz="1100"/>
                    </a:p>
                  </a:txBody>
                  <a:tcPr anchor="ctr"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補助要求額</a:t>
                      </a:r>
                      <a:r>
                        <a:rPr kumimoji="1" lang="ja-JP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（千円）</a:t>
                      </a:r>
                      <a:endParaRPr kumimoji="1" lang="ja-JP" altLang="en-US" sz="11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/>
                        <a:t>          千円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32731137"/>
                  </a:ext>
                </a:extLst>
              </a:tr>
            </a:tbl>
          </a:graphicData>
        </a:graphic>
      </p:graphicFrame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BD85FC5A-C41D-4F63-AB77-287BB0803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34134" y="649287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AC1AD1-A8B6-4D57-BE0D-60C877BA181D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DFCAED8-1706-4330-BDE4-C6113124B0DC}"/>
              </a:ext>
            </a:extLst>
          </p:cNvPr>
          <p:cNvSpPr txBox="1"/>
          <p:nvPr/>
        </p:nvSpPr>
        <p:spPr>
          <a:xfrm>
            <a:off x="8196582" y="69569"/>
            <a:ext cx="3048000" cy="343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エリア：〇〇県〇〇町〇〇温泉地区</a:t>
            </a:r>
            <a:endParaRPr kumimoji="1" lang="en-US" altLang="ja-JP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テキスト ボックス 1">
            <a:extLst>
              <a:ext uri="{FF2B5EF4-FFF2-40B4-BE49-F238E27FC236}">
                <a16:creationId xmlns:a16="http://schemas.microsoft.com/office/drawing/2014/main" id="{6A1BFF61-8A65-4901-85D5-3DC472FFC228}"/>
              </a:ext>
            </a:extLst>
          </p:cNvPr>
          <p:cNvSpPr txBox="1"/>
          <p:nvPr/>
        </p:nvSpPr>
        <p:spPr>
          <a:xfrm>
            <a:off x="11302678" y="84880"/>
            <a:ext cx="794794" cy="2769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b="1">
                <a:latin typeface="游ゴシック"/>
                <a:ea typeface="游ゴシック"/>
              </a:rPr>
              <a:t>様式２</a:t>
            </a:r>
          </a:p>
        </p:txBody>
      </p:sp>
      <p:sp>
        <p:nvSpPr>
          <p:cNvPr id="14" name="吹き出し: 四角形 13">
            <a:extLst>
              <a:ext uri="{FF2B5EF4-FFF2-40B4-BE49-F238E27FC236}">
                <a16:creationId xmlns:a16="http://schemas.microsoft.com/office/drawing/2014/main" id="{13618F59-F141-4E06-A797-D3A623AF8ADB}"/>
              </a:ext>
            </a:extLst>
          </p:cNvPr>
          <p:cNvSpPr/>
          <p:nvPr/>
        </p:nvSpPr>
        <p:spPr>
          <a:xfrm>
            <a:off x="5918984" y="734083"/>
            <a:ext cx="3696070" cy="475204"/>
          </a:xfrm>
          <a:prstGeom prst="wedgeRectCallout">
            <a:avLst>
              <a:gd name="adj1" fmla="val -61806"/>
              <a:gd name="adj2" fmla="val 4655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>
                <a:solidFill>
                  <a:srgbClr val="000000"/>
                </a:solidFill>
                <a:ea typeface="游ゴシック"/>
              </a:rPr>
              <a:t>要項</a:t>
            </a:r>
            <a:r>
              <a:rPr lang="en-US" altLang="en-US" sz="1000" dirty="0">
                <a:solidFill>
                  <a:srgbClr val="000000"/>
                </a:solidFill>
                <a:ea typeface="+mn-lt"/>
                <a:cs typeface="+mn-lt"/>
              </a:rPr>
              <a:t>P10</a:t>
            </a:r>
            <a:r>
              <a:rPr lang="ja-JP" altLang="en-US" sz="1000" dirty="0">
                <a:solidFill>
                  <a:srgbClr val="000000"/>
                </a:solidFill>
                <a:ea typeface="+mn-lt"/>
                <a:cs typeface="+mn-lt"/>
              </a:rPr>
              <a:t>  </a:t>
            </a:r>
            <a:r>
              <a:rPr lang="ja-JP" sz="1000" dirty="0">
                <a:solidFill>
                  <a:srgbClr val="000000"/>
                </a:solidFill>
                <a:ea typeface="+mn-lt"/>
                <a:cs typeface="+mn-lt"/>
              </a:rPr>
              <a:t>付録１</a:t>
            </a:r>
            <a:r>
              <a:rPr lang="en-US" altLang="ja-JP" sz="1000" dirty="0">
                <a:solidFill>
                  <a:srgbClr val="000000"/>
                </a:solidFill>
                <a:ea typeface="+mn-lt"/>
                <a:cs typeface="+mn-lt"/>
              </a:rPr>
              <a:t>.</a:t>
            </a:r>
            <a:r>
              <a:rPr lang="ja-JP" sz="1000" dirty="0">
                <a:solidFill>
                  <a:srgbClr val="000000"/>
                </a:solidFill>
                <a:ea typeface="+mn-lt"/>
                <a:cs typeface="+mn-lt"/>
              </a:rPr>
              <a:t>「地域一体型」補助対象事業</a:t>
            </a:r>
            <a:r>
              <a:rPr lang="ja-JP" altLang="en-US" sz="1000" dirty="0">
                <a:solidFill>
                  <a:srgbClr val="000000"/>
                </a:solidFill>
                <a:ea typeface="游ゴシック"/>
              </a:rPr>
              <a:t>補助対象事業の①②④⑥いずれかの補助対象事業名をご記入ください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87EBC30-3E4B-448C-BA21-8608775AD5A0}"/>
              </a:ext>
            </a:extLst>
          </p:cNvPr>
          <p:cNvSpPr/>
          <p:nvPr/>
        </p:nvSpPr>
        <p:spPr>
          <a:xfrm>
            <a:off x="9696573" y="549603"/>
            <a:ext cx="2369547" cy="58067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>
                <a:solidFill>
                  <a:schemeClr val="tx1"/>
                </a:solidFill>
              </a:rPr>
              <a:t>イメージ図</a:t>
            </a:r>
            <a:endParaRPr kumimoji="1" lang="en-US" altLang="ja-JP" sz="120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>
                <a:solidFill>
                  <a:schemeClr val="tx1"/>
                </a:solidFill>
              </a:rPr>
              <a:t>（任意）</a:t>
            </a:r>
          </a:p>
        </p:txBody>
      </p:sp>
      <p:sp>
        <p:nvSpPr>
          <p:cNvPr id="11" name="吹き出し: 四角形 10">
            <a:extLst>
              <a:ext uri="{FF2B5EF4-FFF2-40B4-BE49-F238E27FC236}">
                <a16:creationId xmlns:a16="http://schemas.microsoft.com/office/drawing/2014/main" id="{0D1E4A2D-D0FA-44F2-BA45-ABD3777D8A38}"/>
              </a:ext>
            </a:extLst>
          </p:cNvPr>
          <p:cNvSpPr/>
          <p:nvPr/>
        </p:nvSpPr>
        <p:spPr>
          <a:xfrm>
            <a:off x="4448346" y="5069918"/>
            <a:ext cx="4312721" cy="475204"/>
          </a:xfrm>
          <a:prstGeom prst="wedgeRectCallout">
            <a:avLst>
              <a:gd name="adj1" fmla="val -61806"/>
              <a:gd name="adj2" fmla="val 4655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000" dirty="0">
                <a:solidFill>
                  <a:srgbClr val="000000"/>
                </a:solidFill>
                <a:ea typeface="游ゴシック"/>
              </a:rPr>
              <a:t>内装・外装の面積、設備・外構の規模をご記入ください</a:t>
            </a:r>
            <a:r>
              <a:rPr lang="en-US" altLang="ja-JP" sz="1000" dirty="0">
                <a:solidFill>
                  <a:srgbClr val="000000"/>
                </a:solidFill>
                <a:ea typeface="游ゴシック"/>
              </a:rPr>
              <a:t/>
            </a:r>
            <a:br>
              <a:rPr lang="en-US" altLang="ja-JP" sz="1000" dirty="0">
                <a:solidFill>
                  <a:srgbClr val="000000"/>
                </a:solidFill>
                <a:ea typeface="游ゴシック"/>
              </a:rPr>
            </a:br>
            <a:r>
              <a:rPr lang="ja-JP" altLang="en-US" sz="1000" dirty="0">
                <a:solidFill>
                  <a:srgbClr val="000000"/>
                </a:solidFill>
                <a:ea typeface="游ゴシック"/>
              </a:rPr>
              <a:t>（</a:t>
            </a:r>
            <a:r>
              <a:rPr kumimoji="1" lang="ja-JP" altLang="ja-JP" sz="1000" i="0" u="none" strike="noStrike" kern="12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</a:rPr>
              <a:t>宿泊施設の高付加価値化改修</a:t>
            </a:r>
            <a:r>
              <a:rPr kumimoji="1" lang="ja-JP" altLang="en-US" sz="1000" i="0" u="none" strike="noStrike" kern="12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</a:rPr>
              <a:t>・</a:t>
            </a:r>
            <a:r>
              <a:rPr kumimoji="1" lang="ja-JP" altLang="ja-JP" sz="1000" i="0" u="none" strike="noStrike" kern="12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</a:rPr>
              <a:t>観光施設の改修</a:t>
            </a:r>
            <a:r>
              <a:rPr kumimoji="1" lang="ja-JP" altLang="en-US" sz="1000" i="0" u="none" strike="noStrike" kern="12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</a:rPr>
              <a:t>・</a:t>
            </a:r>
            <a:r>
              <a:rPr kumimoji="1" lang="ja-JP" altLang="ja-JP" sz="1000" i="0" u="none" strike="noStrike" kern="12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</a:rPr>
              <a:t>廃屋の撤去</a:t>
            </a:r>
            <a:r>
              <a:rPr kumimoji="1" lang="ja-JP" altLang="en-US" sz="1000" i="0" u="none" strike="noStrike" kern="12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</a:rPr>
              <a:t>の場合</a:t>
            </a:r>
            <a:r>
              <a:rPr lang="ja-JP" altLang="en-US" sz="1000" dirty="0">
                <a:solidFill>
                  <a:srgbClr val="000000"/>
                </a:solidFill>
                <a:ea typeface="游ゴシック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662276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EE98E6B-0985-438B-8AA6-C52DB5795FF0}"/>
              </a:ext>
            </a:extLst>
          </p:cNvPr>
          <p:cNvSpPr txBox="1"/>
          <p:nvPr/>
        </p:nvSpPr>
        <p:spPr>
          <a:xfrm>
            <a:off x="121040" y="94379"/>
            <a:ext cx="118874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/>
              <a:t>個別事業計画スケジュール</a:t>
            </a: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4CFFF070-528E-4D91-8F17-C3DC89D9D6B1}"/>
              </a:ext>
            </a:extLst>
          </p:cNvPr>
          <p:cNvCxnSpPr/>
          <p:nvPr/>
        </p:nvCxnSpPr>
        <p:spPr>
          <a:xfrm>
            <a:off x="9334" y="418141"/>
            <a:ext cx="12168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C3E200C8-DEA5-4D3C-9E16-78BB0A49CC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397991"/>
              </p:ext>
            </p:extLst>
          </p:nvPr>
        </p:nvGraphicFramePr>
        <p:xfrm>
          <a:off x="347470" y="1017037"/>
          <a:ext cx="11142565" cy="5224209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56294">
                  <a:extLst>
                    <a:ext uri="{9D8B030D-6E8A-4147-A177-3AD203B41FA5}">
                      <a16:colId xmlns:a16="http://schemas.microsoft.com/office/drawing/2014/main" val="2410514859"/>
                    </a:ext>
                  </a:extLst>
                </a:gridCol>
                <a:gridCol w="399532">
                  <a:extLst>
                    <a:ext uri="{9D8B030D-6E8A-4147-A177-3AD203B41FA5}">
                      <a16:colId xmlns:a16="http://schemas.microsoft.com/office/drawing/2014/main" val="1604511688"/>
                    </a:ext>
                  </a:extLst>
                </a:gridCol>
                <a:gridCol w="14550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5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5120">
                  <a:extLst>
                    <a:ext uri="{9D8B030D-6E8A-4147-A177-3AD203B41FA5}">
                      <a16:colId xmlns:a16="http://schemas.microsoft.com/office/drawing/2014/main" val="3453622333"/>
                    </a:ext>
                  </a:extLst>
                </a:gridCol>
                <a:gridCol w="6451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51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51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51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51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51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451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451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451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4512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4512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4512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4873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/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/>
                        <a:t>事業名〇〇〇〇　実施スケジュール</a:t>
                      </a:r>
                      <a:endParaRPr kumimoji="1" lang="en-US" altLang="ja-JP" sz="1200" b="1"/>
                    </a:p>
                  </a:txBody>
                  <a:tcPr anchor="ctr"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976465"/>
                  </a:ext>
                </a:extLst>
              </a:tr>
              <a:tr h="592109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/>
                        <a:t>月日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 smtClean="0"/>
                        <a:t>R5</a:t>
                      </a:r>
                      <a:r>
                        <a:rPr kumimoji="1" lang="ja-JP" altLang="en-US" sz="1100" dirty="0" smtClean="0"/>
                        <a:t>年度</a:t>
                      </a:r>
                      <a:endParaRPr kumimoji="1" lang="en-US" altLang="ja-JP" sz="1100" dirty="0"/>
                    </a:p>
                    <a:p>
                      <a:pPr algn="l"/>
                      <a:r>
                        <a:rPr kumimoji="1" lang="en-US" altLang="ja-JP" sz="1100" dirty="0"/>
                        <a:t>4</a:t>
                      </a:r>
                      <a:r>
                        <a:rPr kumimoji="1" lang="ja-JP" altLang="en-US" sz="1100" dirty="0"/>
                        <a:t>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/>
                        <a:t>5</a:t>
                      </a:r>
                      <a:r>
                        <a:rPr kumimoji="1" lang="ja-JP" altLang="en-US" sz="110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/>
                        <a:t>6</a:t>
                      </a:r>
                      <a:r>
                        <a:rPr kumimoji="1" lang="ja-JP" altLang="en-US" sz="110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/>
                        <a:t>7</a:t>
                      </a:r>
                      <a:r>
                        <a:rPr kumimoji="1" lang="ja-JP" altLang="en-US" sz="110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/>
                        <a:t>8</a:t>
                      </a:r>
                      <a:r>
                        <a:rPr kumimoji="1" lang="ja-JP" altLang="en-US" sz="110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/>
                        <a:t>9</a:t>
                      </a:r>
                      <a:r>
                        <a:rPr kumimoji="1" lang="ja-JP" altLang="en-US" sz="110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/>
                        <a:t>10</a:t>
                      </a:r>
                      <a:r>
                        <a:rPr kumimoji="1" lang="ja-JP" altLang="en-US" sz="110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/>
                        <a:t>11</a:t>
                      </a:r>
                      <a:r>
                        <a:rPr kumimoji="1" lang="ja-JP" altLang="en-US" sz="110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/>
                        <a:t>12</a:t>
                      </a:r>
                      <a:r>
                        <a:rPr kumimoji="1" lang="ja-JP" altLang="en-US" sz="110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/>
                        <a:t>1</a:t>
                      </a:r>
                      <a:r>
                        <a:rPr kumimoji="1" lang="ja-JP" altLang="en-US" sz="110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/>
                        <a:t>2</a:t>
                      </a:r>
                      <a:r>
                        <a:rPr kumimoji="1" lang="ja-JP" altLang="en-US" sz="110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/>
                        <a:t>3</a:t>
                      </a:r>
                      <a:r>
                        <a:rPr kumimoji="1" lang="ja-JP" altLang="en-US" sz="1100"/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/>
                        <a:t>R5</a:t>
                      </a:r>
                      <a:r>
                        <a:rPr kumimoji="1" lang="ja-JP" altLang="en-US" sz="1100"/>
                        <a:t>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0858383"/>
                  </a:ext>
                </a:extLst>
              </a:tr>
              <a:tr h="59210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/>
                        <a:t>1</a:t>
                      </a:r>
                      <a:endParaRPr kumimoji="1" lang="ja-JP" altLang="en-US" sz="1100"/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計画・設計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3738171"/>
                  </a:ext>
                </a:extLst>
              </a:tr>
              <a:tr h="59210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/>
                        <a:t>2</a:t>
                      </a:r>
                      <a:endParaRPr kumimoji="1" lang="ja-JP" altLang="en-US" sz="1100"/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建築確認申請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3939788"/>
                  </a:ext>
                </a:extLst>
              </a:tr>
              <a:tr h="59210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sz="1100"/>
                        <a:t>3</a:t>
                      </a:r>
                      <a:endParaRPr kumimoji="1" lang="ja-JP" altLang="en-US" sz="1100"/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施工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既存撤去</a:t>
                      </a:r>
                      <a:endParaRPr kumimoji="1" lang="en-US" altLang="ja-JP" sz="1100"/>
                    </a:p>
                    <a:p>
                      <a:pPr algn="l"/>
                      <a:r>
                        <a:rPr kumimoji="1" lang="ja-JP" altLang="en-US" sz="1100"/>
                        <a:t>（内装設備等）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886104"/>
                  </a:ext>
                </a:extLst>
              </a:tr>
              <a:tr h="59210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改修工事</a:t>
                      </a:r>
                      <a:endParaRPr kumimoji="1" lang="en-US" altLang="ja-JP" sz="1100"/>
                    </a:p>
                    <a:p>
                      <a:pPr algn="l"/>
                      <a:r>
                        <a:rPr kumimoji="1" lang="ja-JP" altLang="en-US" sz="1100"/>
                        <a:t>（内装、外装）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210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改修工事</a:t>
                      </a:r>
                      <a:endParaRPr kumimoji="1" lang="en-US" altLang="ja-JP" sz="1100"/>
                    </a:p>
                    <a:p>
                      <a:pPr algn="l"/>
                      <a:r>
                        <a:rPr kumimoji="1" lang="ja-JP" altLang="en-US" sz="1100"/>
                        <a:t>（設備工事）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210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/>
                        <a:t>4</a:t>
                      </a:r>
                      <a:endParaRPr kumimoji="1" lang="ja-JP" altLang="en-US" sz="1100"/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審査事務局検査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7968506"/>
                  </a:ext>
                </a:extLst>
              </a:tr>
              <a:tr h="59210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/>
                        <a:t>5</a:t>
                      </a:r>
                      <a:endParaRPr kumimoji="1" lang="ja-JP" altLang="en-US" sz="1100"/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/>
                        <a:t>休業期間等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BD85FC5A-C41D-4F63-AB77-287BB0803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9946"/>
            <a:ext cx="2743200" cy="365125"/>
          </a:xfrm>
        </p:spPr>
        <p:txBody>
          <a:bodyPr/>
          <a:lstStyle/>
          <a:p>
            <a:fld id="{C5AC1AD1-A8B6-4D57-BE0D-60C877BA181D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5" name="吹き出し: 四角形 14">
            <a:extLst>
              <a:ext uri="{FF2B5EF4-FFF2-40B4-BE49-F238E27FC236}">
                <a16:creationId xmlns:a16="http://schemas.microsoft.com/office/drawing/2014/main" id="{C44AB53D-8846-4D9F-B399-9009BCC25C4A}"/>
              </a:ext>
            </a:extLst>
          </p:cNvPr>
          <p:cNvSpPr/>
          <p:nvPr/>
        </p:nvSpPr>
        <p:spPr>
          <a:xfrm>
            <a:off x="2122856" y="3112149"/>
            <a:ext cx="3162728" cy="414892"/>
          </a:xfrm>
          <a:prstGeom prst="wedgeRectCallout">
            <a:avLst>
              <a:gd name="adj1" fmla="val -59972"/>
              <a:gd name="adj2" fmla="val -47556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>
                <a:solidFill>
                  <a:schemeClr val="tx1"/>
                </a:solidFill>
              </a:rPr>
              <a:t>建築確認申請が必要な場合は記載</a:t>
            </a:r>
          </a:p>
        </p:txBody>
      </p:sp>
      <p:sp>
        <p:nvSpPr>
          <p:cNvPr id="9" name="テキスト ボックス 1">
            <a:extLst>
              <a:ext uri="{FF2B5EF4-FFF2-40B4-BE49-F238E27FC236}">
                <a16:creationId xmlns:a16="http://schemas.microsoft.com/office/drawing/2014/main" id="{7503822A-7C97-41E0-8251-E3C5A4D81DA8}"/>
              </a:ext>
            </a:extLst>
          </p:cNvPr>
          <p:cNvSpPr txBox="1"/>
          <p:nvPr/>
        </p:nvSpPr>
        <p:spPr>
          <a:xfrm>
            <a:off x="11302678" y="84880"/>
            <a:ext cx="794794" cy="2769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b="1">
                <a:latin typeface="游ゴシック"/>
                <a:ea typeface="游ゴシック"/>
              </a:rPr>
              <a:t>様式２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AD5A6A3-F577-453B-B8FA-0EB7DB9ABF64}"/>
              </a:ext>
            </a:extLst>
          </p:cNvPr>
          <p:cNvSpPr txBox="1"/>
          <p:nvPr/>
        </p:nvSpPr>
        <p:spPr>
          <a:xfrm>
            <a:off x="149606" y="502918"/>
            <a:ext cx="5946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>
                <a:solidFill>
                  <a:schemeClr val="tx1"/>
                </a:solidFill>
              </a:rPr>
              <a:t>事業実施前後も含めて全体の事業スケジュールをご記入ください</a:t>
            </a:r>
          </a:p>
        </p:txBody>
      </p:sp>
    </p:spTree>
    <p:extLst>
      <p:ext uri="{BB962C8B-B14F-4D97-AF65-F5344CB8AC3E}">
        <p14:creationId xmlns:p14="http://schemas.microsoft.com/office/powerpoint/2010/main" val="662675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EE98E6B-0985-438B-8AA6-C52DB5795FF0}"/>
              </a:ext>
            </a:extLst>
          </p:cNvPr>
          <p:cNvSpPr txBox="1"/>
          <p:nvPr/>
        </p:nvSpPr>
        <p:spPr>
          <a:xfrm>
            <a:off x="1543524" y="192726"/>
            <a:ext cx="99837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u="sng"/>
              <a:t>様式２に添付いただく書類（改修内容がわかる資料）</a:t>
            </a: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BD85FC5A-C41D-4F63-AB77-287BB0803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34134" y="6499814"/>
            <a:ext cx="2743200" cy="365125"/>
          </a:xfrm>
        </p:spPr>
        <p:txBody>
          <a:bodyPr/>
          <a:lstStyle/>
          <a:p>
            <a:fld id="{C5AC1AD1-A8B6-4D57-BE0D-60C877BA181D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A1742D6-0830-4093-BACD-CFEE2AFABDD0}"/>
              </a:ext>
            </a:extLst>
          </p:cNvPr>
          <p:cNvSpPr txBox="1"/>
          <p:nvPr/>
        </p:nvSpPr>
        <p:spPr>
          <a:xfrm>
            <a:off x="149606" y="578224"/>
            <a:ext cx="5946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>
                <a:solidFill>
                  <a:schemeClr val="tx1"/>
                </a:solidFill>
              </a:rPr>
              <a:t>以下</a:t>
            </a:r>
            <a:r>
              <a:rPr lang="ja-JP" altLang="en-US" sz="1400" b="1"/>
              <a:t>、改修内容がわかる</a:t>
            </a:r>
            <a:r>
              <a:rPr kumimoji="1" lang="ja-JP" altLang="en-US" sz="1400" b="1">
                <a:solidFill>
                  <a:schemeClr val="tx1"/>
                </a:solidFill>
              </a:rPr>
              <a:t>書類を揃えてご提出ください。</a:t>
            </a:r>
          </a:p>
        </p:txBody>
      </p:sp>
      <p:sp>
        <p:nvSpPr>
          <p:cNvPr id="12" name="テキスト ボックス 1">
            <a:extLst>
              <a:ext uri="{FF2B5EF4-FFF2-40B4-BE49-F238E27FC236}">
                <a16:creationId xmlns:a16="http://schemas.microsoft.com/office/drawing/2014/main" id="{68119E1F-5A84-4983-B0F3-2CAD68E89050}"/>
              </a:ext>
            </a:extLst>
          </p:cNvPr>
          <p:cNvSpPr txBox="1"/>
          <p:nvPr/>
        </p:nvSpPr>
        <p:spPr>
          <a:xfrm>
            <a:off x="366705" y="1015038"/>
            <a:ext cx="5230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200" b="1"/>
              <a:t>【</a:t>
            </a:r>
            <a:r>
              <a:rPr lang="ja-JP" altLang="en-US" sz="1200" b="1"/>
              <a:t>基本書類</a:t>
            </a:r>
            <a:r>
              <a:rPr lang="en-US" altLang="ja-JP" sz="1200" b="1"/>
              <a:t>】</a:t>
            </a:r>
            <a:r>
              <a:rPr lang="ja-JP" altLang="en-US" sz="1200" b="1"/>
              <a:t>・・・・例</a:t>
            </a:r>
            <a:r>
              <a:rPr lang="en-US" altLang="ja-JP" sz="1200" b="1"/>
              <a:t>A</a:t>
            </a:r>
            <a:endParaRPr kumimoji="1" lang="ja-JP" altLang="en-US" sz="1200" b="1">
              <a:solidFill>
                <a:schemeClr val="tx1"/>
              </a:solidFill>
            </a:endParaRPr>
          </a:p>
        </p:txBody>
      </p:sp>
      <p:sp>
        <p:nvSpPr>
          <p:cNvPr id="13" name="テキスト ボックス 2">
            <a:extLst>
              <a:ext uri="{FF2B5EF4-FFF2-40B4-BE49-F238E27FC236}">
                <a16:creationId xmlns:a16="http://schemas.microsoft.com/office/drawing/2014/main" id="{0CC15B96-3B24-457A-9C76-783130850EA8}"/>
              </a:ext>
            </a:extLst>
          </p:cNvPr>
          <p:cNvSpPr txBox="1"/>
          <p:nvPr/>
        </p:nvSpPr>
        <p:spPr>
          <a:xfrm>
            <a:off x="330017" y="4455542"/>
            <a:ext cx="5127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200" b="1"/>
              <a:t>【</a:t>
            </a:r>
            <a:r>
              <a:rPr lang="ja-JP" altLang="en-US" sz="1200" b="1"/>
              <a:t>計画の進捗が進んでいないため基本書類が揃わない場合</a:t>
            </a:r>
            <a:r>
              <a:rPr lang="en-US" altLang="ja-JP" sz="1200" b="1"/>
              <a:t>】</a:t>
            </a:r>
            <a:r>
              <a:rPr lang="ja-JP" altLang="en-US" sz="1200" b="1"/>
              <a:t>・・・例</a:t>
            </a:r>
            <a:r>
              <a:rPr lang="en-US" altLang="ja-JP" sz="1200" b="1"/>
              <a:t>B</a:t>
            </a:r>
            <a:endParaRPr kumimoji="1" lang="ja-JP" altLang="en-US" sz="1200" b="1">
              <a:solidFill>
                <a:schemeClr val="tx1"/>
              </a:solidFill>
            </a:endParaRPr>
          </a:p>
        </p:txBody>
      </p:sp>
      <p:sp>
        <p:nvSpPr>
          <p:cNvPr id="18" name="吹き出し: 四角形 17">
            <a:extLst>
              <a:ext uri="{FF2B5EF4-FFF2-40B4-BE49-F238E27FC236}">
                <a16:creationId xmlns:a16="http://schemas.microsoft.com/office/drawing/2014/main" id="{DDC825C4-6DCF-49AD-AB4C-E2079DB7799E}"/>
              </a:ext>
            </a:extLst>
          </p:cNvPr>
          <p:cNvSpPr/>
          <p:nvPr/>
        </p:nvSpPr>
        <p:spPr>
          <a:xfrm>
            <a:off x="5856051" y="4011776"/>
            <a:ext cx="5540224" cy="651631"/>
          </a:xfrm>
          <a:prstGeom prst="wedgeRectCallout">
            <a:avLst>
              <a:gd name="adj1" fmla="val -56866"/>
              <a:gd name="adj2" fmla="val 39588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100">
                <a:solidFill>
                  <a:schemeClr val="tx1"/>
                </a:solidFill>
              </a:rPr>
              <a:t>例</a:t>
            </a:r>
            <a:r>
              <a:rPr lang="en-US" altLang="ja-JP" sz="1100">
                <a:solidFill>
                  <a:schemeClr val="tx1"/>
                </a:solidFill>
              </a:rPr>
              <a:t>A</a:t>
            </a:r>
            <a:r>
              <a:rPr lang="ja-JP" altLang="en-US" sz="1100">
                <a:solidFill>
                  <a:schemeClr val="tx1"/>
                </a:solidFill>
              </a:rPr>
              <a:t>の方が審査が早く進みますが、難しい場合は例</a:t>
            </a:r>
            <a:r>
              <a:rPr lang="en-US" altLang="ja-JP" sz="1100">
                <a:solidFill>
                  <a:schemeClr val="tx1"/>
                </a:solidFill>
              </a:rPr>
              <a:t>B</a:t>
            </a:r>
            <a:r>
              <a:rPr lang="ja-JP" altLang="en-US" sz="1100">
                <a:solidFill>
                  <a:schemeClr val="tx1"/>
                </a:solidFill>
              </a:rPr>
              <a:t>をご提出ください。</a:t>
            </a:r>
            <a:endParaRPr lang="en-US" altLang="ja-JP" sz="1100">
              <a:solidFill>
                <a:schemeClr val="tx1"/>
              </a:solidFill>
            </a:endParaRPr>
          </a:p>
          <a:p>
            <a:r>
              <a:rPr lang="ja-JP" altLang="en-US" sz="1100">
                <a:solidFill>
                  <a:schemeClr val="tx1"/>
                </a:solidFill>
              </a:rPr>
              <a:t>例</a:t>
            </a:r>
            <a:r>
              <a:rPr lang="en-US" altLang="ja-JP" sz="1100">
                <a:solidFill>
                  <a:schemeClr val="tx1"/>
                </a:solidFill>
              </a:rPr>
              <a:t>A</a:t>
            </a:r>
            <a:r>
              <a:rPr lang="ja-JP" altLang="en-US" sz="1100">
                <a:solidFill>
                  <a:schemeClr val="tx1"/>
                </a:solidFill>
              </a:rPr>
              <a:t>の</a:t>
            </a:r>
            <a:r>
              <a:rPr kumimoji="1" lang="en-US" altLang="ja-JP" sz="1100">
                <a:solidFill>
                  <a:schemeClr val="tx1"/>
                </a:solidFill>
              </a:rPr>
              <a:t>(1) </a:t>
            </a:r>
            <a:r>
              <a:rPr kumimoji="1" lang="ja-JP" altLang="en-US" sz="1100">
                <a:solidFill>
                  <a:schemeClr val="tx1"/>
                </a:solidFill>
              </a:rPr>
              <a:t>基本設計図</a:t>
            </a:r>
            <a:r>
              <a:rPr lang="ja-JP" altLang="en-US" sz="1100">
                <a:solidFill>
                  <a:schemeClr val="tx1"/>
                </a:solidFill>
              </a:rPr>
              <a:t>書、</a:t>
            </a:r>
            <a:r>
              <a:rPr kumimoji="1" lang="en-US" altLang="ja-JP" sz="1100">
                <a:solidFill>
                  <a:schemeClr val="tx1"/>
                </a:solidFill>
              </a:rPr>
              <a:t> (3) </a:t>
            </a:r>
            <a:r>
              <a:rPr kumimoji="1" lang="ja-JP" altLang="en-US" sz="1100">
                <a:solidFill>
                  <a:schemeClr val="tx1"/>
                </a:solidFill>
              </a:rPr>
              <a:t>見積書（内訳書）（相見積を含む）、</a:t>
            </a:r>
            <a:r>
              <a:rPr kumimoji="1" lang="en-US" altLang="ja-JP" sz="1100">
                <a:solidFill>
                  <a:schemeClr val="tx1"/>
                </a:solidFill>
              </a:rPr>
              <a:t>(4)</a:t>
            </a:r>
            <a:r>
              <a:rPr kumimoji="1" lang="ja-JP" altLang="en-US" sz="1100">
                <a:solidFill>
                  <a:schemeClr val="tx1"/>
                </a:solidFill>
              </a:rPr>
              <a:t> 施工工程表　は準備ができ次第早急にご提出ください。</a:t>
            </a:r>
            <a:endParaRPr kumimoji="1" lang="en-US" altLang="ja-JP" sz="1100">
              <a:solidFill>
                <a:schemeClr val="tx1"/>
              </a:solidFill>
            </a:endParaRPr>
          </a:p>
        </p:txBody>
      </p:sp>
      <p:sp>
        <p:nvSpPr>
          <p:cNvPr id="19" name="テキスト ボックス 4">
            <a:extLst>
              <a:ext uri="{FF2B5EF4-FFF2-40B4-BE49-F238E27FC236}">
                <a16:creationId xmlns:a16="http://schemas.microsoft.com/office/drawing/2014/main" id="{D8C1AEBA-C6F8-46DB-9BE1-CC80EB193C4C}"/>
              </a:ext>
            </a:extLst>
          </p:cNvPr>
          <p:cNvSpPr txBox="1"/>
          <p:nvPr/>
        </p:nvSpPr>
        <p:spPr>
          <a:xfrm>
            <a:off x="3574004" y="3596438"/>
            <a:ext cx="795327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altLang="ja-JP" sz="1000" dirty="0">
                <a:solidFill>
                  <a:schemeClr val="tx1"/>
                </a:solidFill>
              </a:rPr>
              <a:t>※ </a:t>
            </a:r>
            <a:r>
              <a:rPr lang="ja-JP" altLang="en-US" sz="1000" dirty="0">
                <a:solidFill>
                  <a:schemeClr val="tx1"/>
                </a:solidFill>
              </a:rPr>
              <a:t>補助対象経費は募集要項をご確認ください</a:t>
            </a:r>
            <a:endParaRPr kumimoji="1" lang="ja-JP" altLang="en-US" sz="1000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0B124EA9-A990-4DB1-880E-CB1697E4C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2480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 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0936C9FE-DC39-4CE0-998A-082C09351D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9854"/>
              </p:ext>
            </p:extLst>
          </p:nvPr>
        </p:nvGraphicFramePr>
        <p:xfrm>
          <a:off x="604733" y="4745662"/>
          <a:ext cx="10791541" cy="174103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04227">
                  <a:extLst>
                    <a:ext uri="{9D8B030D-6E8A-4147-A177-3AD203B41FA5}">
                      <a16:colId xmlns:a16="http://schemas.microsoft.com/office/drawing/2014/main" val="2948743411"/>
                    </a:ext>
                  </a:extLst>
                </a:gridCol>
                <a:gridCol w="7787314">
                  <a:extLst>
                    <a:ext uri="{9D8B030D-6E8A-4147-A177-3AD203B41FA5}">
                      <a16:colId xmlns:a16="http://schemas.microsoft.com/office/drawing/2014/main" val="1821631779"/>
                    </a:ext>
                  </a:extLst>
                </a:gridCol>
              </a:tblGrid>
              <a:tr h="2239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>
                          <a:solidFill>
                            <a:schemeClr val="bg1"/>
                          </a:solidFill>
                        </a:rPr>
                        <a:t>提出資料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>
                          <a:solidFill>
                            <a:schemeClr val="bg1"/>
                          </a:solidFill>
                        </a:rPr>
                        <a:t>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820368"/>
                  </a:ext>
                </a:extLst>
              </a:tr>
              <a:tr h="367675">
                <a:tc>
                  <a:txBody>
                    <a:bodyPr/>
                    <a:lstStyle/>
                    <a:p>
                      <a:r>
                        <a:rPr kumimoji="1" lang="en-US" altLang="ja-JP" sz="1100" b="1">
                          <a:solidFill>
                            <a:schemeClr val="tx1"/>
                          </a:solidFill>
                        </a:rPr>
                        <a:t>(1) 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</a:rPr>
                        <a:t>レイアウト図</a:t>
                      </a:r>
                      <a:endParaRPr kumimoji="1" lang="ja-JP" altLang="en-US" sz="1100" b="1">
                        <a:solidFill>
                          <a:schemeClr val="tx1"/>
                        </a:solidFill>
                        <a:latin typeface="游ゴシック"/>
                        <a:ea typeface="游ゴシック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100">
                          <a:solidFill>
                            <a:schemeClr val="tx1"/>
                          </a:solidFill>
                        </a:rPr>
                        <a:t>改修内容や場所等がわかるレイアウト図をご提出ください。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38388813"/>
                  </a:ext>
                </a:extLst>
              </a:tr>
              <a:tr h="355047">
                <a:tc>
                  <a:txBody>
                    <a:bodyPr/>
                    <a:lstStyle/>
                    <a:p>
                      <a:r>
                        <a:rPr kumimoji="1" lang="en-US" altLang="ja-JP" sz="1100" b="1">
                          <a:solidFill>
                            <a:schemeClr val="tx1"/>
                          </a:solidFill>
                        </a:rPr>
                        <a:t>(2)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</a:rPr>
                        <a:t> 施工後のイメージ図</a:t>
                      </a:r>
                      <a:endParaRPr kumimoji="1" lang="en-US" altLang="ja-JP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sz="1100" b="0" i="0" u="none" strike="noStrike" noProof="0">
                          <a:solidFill>
                            <a:schemeClr val="tx1"/>
                          </a:solidFill>
                          <a:latin typeface="游ゴシック"/>
                          <a:ea typeface="游ゴシック"/>
                        </a:rPr>
                        <a:t>改修内容（仕様）のわかる図面を提出してください</a:t>
                      </a:r>
                      <a:r>
                        <a:rPr lang="ja-JP" altLang="en-US" sz="1100">
                          <a:solidFill>
                            <a:schemeClr val="tx1"/>
                          </a:solidFill>
                        </a:rPr>
                        <a:t>　</a:t>
                      </a:r>
                      <a:endParaRPr lang="en-US" altLang="ja-JP" sz="110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100" b="0" i="0" u="none" strike="noStrike" noProof="0">
                          <a:solidFill>
                            <a:schemeClr val="tx1"/>
                          </a:solidFill>
                          <a:latin typeface="+mn-lt"/>
                          <a:ea typeface="游ゴシック"/>
                        </a:rPr>
                        <a:t>（写真コラージュと平面プランなど素材・配置がわかる資料をご提出ください）</a:t>
                      </a:r>
                      <a:endParaRPr lang="ja-JP" altLang="ja-JP" sz="1100" b="0" i="0" u="none" strike="noStrike" noProof="0">
                        <a:solidFill>
                          <a:schemeClr val="tx1"/>
                        </a:solidFill>
                        <a:latin typeface="+mn-lt"/>
                        <a:ea typeface="游ゴシック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58081278"/>
                  </a:ext>
                </a:extLst>
              </a:tr>
              <a:tr h="35504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altLang="ja-JP" sz="1100" b="1" i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</a:rPr>
                        <a:t>(3)</a:t>
                      </a:r>
                      <a:r>
                        <a:rPr lang="ja-JP" altLang="en-US" sz="1100" b="1" i="0">
                          <a:solidFill>
                            <a:srgbClr val="000000"/>
                          </a:solidFill>
                          <a:effectLst/>
                          <a:ea typeface="游ゴシック" panose="020B0400000000000000" pitchFamily="50" charset="-128"/>
                        </a:rPr>
                        <a:t> 現状写真</a:t>
                      </a:r>
                      <a:r>
                        <a:rPr lang="ja-JP" altLang="en-US" sz="1100" b="1" i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</a:rPr>
                        <a:t>​</a:t>
                      </a:r>
                      <a:endParaRPr lang="ja-JP" altLang="en-US" sz="1100" b="1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ea typeface="游ゴシック" panose="020B0400000000000000" pitchFamily="50" charset="-128"/>
                        </a:rPr>
                        <a:t>改修対象のわかる写真を提出してください</a:t>
                      </a:r>
                      <a:r>
                        <a:rPr lang="ja-JP" altLang="en-US" sz="1100" b="0" i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</a:rPr>
                        <a:t>​</a:t>
                      </a:r>
                      <a:endParaRPr lang="ja-JP" altLang="en-US" sz="11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5323734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r>
                        <a:rPr kumimoji="1" lang="en-US" altLang="ja-JP" sz="1100" b="1">
                          <a:solidFill>
                            <a:schemeClr val="tx1"/>
                          </a:solidFill>
                        </a:rPr>
                        <a:t>(4) 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</a:rPr>
                        <a:t>概算見積</a:t>
                      </a:r>
                      <a:endParaRPr kumimoji="1" lang="en-US" altLang="ja-JP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100" b="0" i="0" u="none" strike="noStrike" noProof="0">
                          <a:solidFill>
                            <a:schemeClr val="tx1"/>
                          </a:solidFill>
                          <a:latin typeface="游ゴシック"/>
                          <a:ea typeface="游ゴシック"/>
                        </a:rPr>
                        <a:t>概算見積を提出してください（総額のみでも可）</a:t>
                      </a:r>
                      <a:endParaRPr lang="ja-JP" sz="1100" b="0" i="0" u="none" strike="noStrike" noProof="0">
                        <a:solidFill>
                          <a:schemeClr val="tx1"/>
                        </a:solidFill>
                        <a:latin typeface="游ゴシック"/>
                        <a:ea typeface="游ゴシック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7356771"/>
                  </a:ext>
                </a:extLst>
              </a:tr>
            </a:tbl>
          </a:graphicData>
        </a:graphic>
      </p:graphicFrame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2A7E1C9F-3B26-46AC-B8B8-793D7EE982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118704"/>
              </p:ext>
            </p:extLst>
          </p:nvPr>
        </p:nvGraphicFramePr>
        <p:xfrm>
          <a:off x="604734" y="1333933"/>
          <a:ext cx="10838402" cy="223242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14892">
                  <a:extLst>
                    <a:ext uri="{9D8B030D-6E8A-4147-A177-3AD203B41FA5}">
                      <a16:colId xmlns:a16="http://schemas.microsoft.com/office/drawing/2014/main" val="2948743411"/>
                    </a:ext>
                  </a:extLst>
                </a:gridCol>
                <a:gridCol w="7823510">
                  <a:extLst>
                    <a:ext uri="{9D8B030D-6E8A-4147-A177-3AD203B41FA5}">
                      <a16:colId xmlns:a16="http://schemas.microsoft.com/office/drawing/2014/main" val="1821631779"/>
                    </a:ext>
                  </a:extLst>
                </a:gridCol>
              </a:tblGrid>
              <a:tr h="2415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>
                          <a:solidFill>
                            <a:schemeClr val="bg1"/>
                          </a:solidFill>
                        </a:rPr>
                        <a:t>提出資料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>
                          <a:solidFill>
                            <a:schemeClr val="bg1"/>
                          </a:solidFill>
                        </a:rPr>
                        <a:t>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820368"/>
                  </a:ext>
                </a:extLst>
              </a:tr>
              <a:tr h="84799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b="1">
                          <a:solidFill>
                            <a:schemeClr val="tx1"/>
                          </a:solidFill>
                        </a:rPr>
                        <a:t>(1) 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</a:rPr>
                        <a:t>基本設計図</a:t>
                      </a:r>
                      <a:r>
                        <a:rPr lang="ja-JP" altLang="en-US" sz="1100" b="1">
                          <a:solidFill>
                            <a:schemeClr val="tx1"/>
                          </a:solidFill>
                        </a:rPr>
                        <a:t>書</a:t>
                      </a: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100">
                          <a:solidFill>
                            <a:schemeClr val="tx1"/>
                          </a:solidFill>
                        </a:rPr>
                        <a:t>工事内容によって</a:t>
                      </a:r>
                      <a:r>
                        <a:rPr lang="ja-JP" sz="1100" b="0" i="0" u="none" strike="noStrike" noProof="0">
                          <a:solidFill>
                            <a:schemeClr val="tx1"/>
                          </a:solidFill>
                          <a:latin typeface="游ゴシック"/>
                          <a:ea typeface="游ゴシック"/>
                        </a:rPr>
                        <a:t>基本設計図書の内容</a:t>
                      </a:r>
                      <a:r>
                        <a:rPr lang="ja-JP" altLang="en-US" sz="1100" b="0" i="0" u="none" strike="noStrike" noProof="0">
                          <a:solidFill>
                            <a:schemeClr val="tx1"/>
                          </a:solidFill>
                          <a:latin typeface="游ゴシック"/>
                          <a:ea typeface="游ゴシック"/>
                        </a:rPr>
                        <a:t>も</a:t>
                      </a:r>
                      <a:r>
                        <a:rPr lang="ja-JP" sz="1100" b="0" i="0" u="none" strike="noStrike" noProof="0">
                          <a:solidFill>
                            <a:schemeClr val="tx1"/>
                          </a:solidFill>
                          <a:latin typeface="游ゴシック"/>
                          <a:ea typeface="游ゴシック"/>
                        </a:rPr>
                        <a:t>異なります。</a:t>
                      </a:r>
                      <a:r>
                        <a:rPr lang="ja-JP" altLang="en-US" sz="1100">
                          <a:solidFill>
                            <a:srgbClr val="000000"/>
                          </a:solidFill>
                        </a:rPr>
                        <a:t/>
                      </a:r>
                      <a:br>
                        <a:rPr lang="ja-JP" altLang="en-US" sz="1100">
                          <a:solidFill>
                            <a:srgbClr val="000000"/>
                          </a:solidFill>
                        </a:rPr>
                      </a:br>
                      <a:r>
                        <a:rPr lang="ja-JP" altLang="en-US" sz="1100" b="0" i="0" u="none" strike="noStrike" noProof="0">
                          <a:solidFill>
                            <a:schemeClr val="tx1"/>
                          </a:solidFill>
                          <a:latin typeface="游ゴシック"/>
                          <a:ea typeface="游ゴシック"/>
                        </a:rPr>
                        <a:t>〈基本設計図書一覧（例）〉</a:t>
                      </a:r>
                      <a:endParaRPr lang="ja-JP"/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100" b="0" i="0" u="none" strike="noStrike" noProof="0">
                          <a:solidFill>
                            <a:schemeClr val="tx1"/>
                          </a:solidFill>
                          <a:latin typeface="游ゴシック"/>
                          <a:ea typeface="游ゴシック"/>
                        </a:rPr>
                        <a:t>概要書（対象面積）、</a:t>
                      </a:r>
                      <a:r>
                        <a:rPr lang="ja-JP" sz="1100" b="0" i="0" u="none" strike="noStrike" noProof="0">
                          <a:solidFill>
                            <a:schemeClr val="tx1"/>
                          </a:solidFill>
                        </a:rPr>
                        <a:t>仕様書・仕上げ表、</a:t>
                      </a:r>
                      <a:r>
                        <a:rPr lang="ja-JP" altLang="en-US" sz="1100" b="0" i="0" u="none" strike="noStrike" noProof="0">
                          <a:solidFill>
                            <a:schemeClr val="tx1"/>
                          </a:solidFill>
                          <a:latin typeface="游ゴシック"/>
                          <a:ea typeface="游ゴシック"/>
                        </a:rPr>
                        <a:t>配置図</a:t>
                      </a:r>
                      <a:r>
                        <a:rPr lang="ja-JP" altLang="en-US" sz="1100" b="0" i="0" u="none" strike="noStrike" noProof="0">
                          <a:solidFill>
                            <a:schemeClr val="tx1"/>
                          </a:solidFill>
                          <a:latin typeface="+mn-lt"/>
                          <a:ea typeface="游ゴシック"/>
                        </a:rPr>
                        <a:t>、平面図（仕上げが記載された図面）、</a:t>
                      </a:r>
                      <a:r>
                        <a:rPr lang="ja-JP" altLang="en-US" sz="1100" b="0" i="0" u="none" strike="noStrike" noProof="0">
                          <a:solidFill>
                            <a:schemeClr val="tx1"/>
                          </a:solidFill>
                          <a:latin typeface="游ゴシック"/>
                          <a:ea typeface="游ゴシック"/>
                        </a:rPr>
                        <a:t>断面図又</a:t>
                      </a:r>
                      <a:r>
                        <a:rPr lang="ja-JP" altLang="en-US" sz="1100" b="0" i="0" u="none" strike="noStrike" noProof="0">
                          <a:solidFill>
                            <a:schemeClr val="tx1"/>
                          </a:solidFill>
                          <a:latin typeface="+mn-lt"/>
                          <a:ea typeface="游ゴシック"/>
                        </a:rPr>
                        <a:t>は立面図（仕上げが記載された図面）、</a:t>
                      </a:r>
                      <a:r>
                        <a:rPr lang="ja-JP" altLang="en-US" sz="1100" b="0" i="0" u="none" strike="noStrike" noProof="0">
                          <a:solidFill>
                            <a:schemeClr val="tx1"/>
                          </a:solidFill>
                          <a:latin typeface="游ゴシック"/>
                          <a:ea typeface="游ゴシック"/>
                        </a:rPr>
                        <a:t>設備改修の場合は設備図</a:t>
                      </a:r>
                      <a:endParaRPr lang="ja-JP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38388813"/>
                  </a:ext>
                </a:extLst>
              </a:tr>
              <a:tr h="369454">
                <a:tc>
                  <a:txBody>
                    <a:bodyPr/>
                    <a:lstStyle/>
                    <a:p>
                      <a:pPr algn="l"/>
                      <a:r>
                        <a:rPr lang="en-US" altLang="ja-JP" sz="1100" b="1">
                          <a:solidFill>
                            <a:schemeClr val="tx1"/>
                          </a:solidFill>
                        </a:rPr>
                        <a:t>(2)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</a:rPr>
                        <a:t> 現状写真</a:t>
                      </a:r>
                      <a:endParaRPr kumimoji="1" lang="en-US" altLang="ja-JP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100">
                          <a:solidFill>
                            <a:schemeClr val="tx1"/>
                          </a:solidFill>
                        </a:rPr>
                        <a:t>改修対象のわかる写真を提出してください　</a:t>
                      </a:r>
                      <a:endParaRPr lang="ja-JP" sz="1100" b="0" i="0" u="none" strike="noStrike" noProof="0">
                        <a:solidFill>
                          <a:schemeClr val="tx1"/>
                        </a:solidFill>
                        <a:latin typeface="游ゴシック"/>
                        <a:ea typeface="游ゴシック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58081278"/>
                  </a:ext>
                </a:extLst>
              </a:tr>
              <a:tr h="3140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1">
                          <a:solidFill>
                            <a:schemeClr val="tx1"/>
                          </a:solidFill>
                        </a:rPr>
                        <a:t>(3)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</a:rPr>
                        <a:t>見積書（内訳書）（相見積を含む）</a:t>
                      </a:r>
                      <a:endParaRPr kumimoji="1" lang="en-US" altLang="ja-JP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>
                          <a:solidFill>
                            <a:schemeClr val="tx1"/>
                          </a:solidFill>
                        </a:rPr>
                        <a:t>改修内容と補助対象経費</a:t>
                      </a:r>
                      <a:r>
                        <a:rPr lang="en-US" altLang="ja-JP" sz="1100" baseline="3000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100">
                          <a:solidFill>
                            <a:schemeClr val="tx1"/>
                          </a:solidFill>
                        </a:rPr>
                        <a:t>を明記してください</a:t>
                      </a:r>
                      <a:endParaRPr lang="en-US" altLang="ja-JP" sz="11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073171"/>
                  </a:ext>
                </a:extLst>
              </a:tr>
              <a:tr h="3602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1">
                          <a:solidFill>
                            <a:schemeClr val="tx1"/>
                          </a:solidFill>
                        </a:rPr>
                        <a:t>(4)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</a:rPr>
                        <a:t> 施工工程表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</a:rPr>
                        <a:t>施工会社の施工工程表を提出してください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6893525"/>
                  </a:ext>
                </a:extLst>
              </a:tr>
            </a:tbl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A5466BB-5415-4BE6-B07F-1318B3A769E4}"/>
              </a:ext>
            </a:extLst>
          </p:cNvPr>
          <p:cNvSpPr txBox="1"/>
          <p:nvPr/>
        </p:nvSpPr>
        <p:spPr>
          <a:xfrm>
            <a:off x="102951" y="211665"/>
            <a:ext cx="1380614" cy="261610"/>
          </a:xfrm>
          <a:prstGeom prst="rect">
            <a:avLst/>
          </a:prstGeom>
          <a:solidFill>
            <a:schemeClr val="tx1"/>
          </a:solidFill>
        </p:spPr>
        <p:txBody>
          <a:bodyPr wrap="square" anchor="ctr">
            <a:spAutoFit/>
          </a:bodyPr>
          <a:lstStyle/>
          <a:p>
            <a:pPr algn="ctr"/>
            <a:r>
              <a:rPr kumimoji="1" lang="ja-JP" altLang="en-US" sz="1100" b="1" dirty="0">
                <a:solidFill>
                  <a:schemeClr val="bg1"/>
                </a:solidFill>
              </a:rPr>
              <a:t>補助事業①②④⑥</a:t>
            </a:r>
            <a:endParaRPr lang="ja-JP" altLang="en-US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699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>
            <a:extLst>
              <a:ext uri="{FF2B5EF4-FFF2-40B4-BE49-F238E27FC236}">
                <a16:creationId xmlns:a16="http://schemas.microsoft.com/office/drawing/2014/main" id="{0B124EA9-A990-4DB1-880E-CB1697E4C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2480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 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2A7E1C9F-3B26-46AC-B8B8-793D7EE982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180543"/>
              </p:ext>
            </p:extLst>
          </p:nvPr>
        </p:nvGraphicFramePr>
        <p:xfrm>
          <a:off x="604734" y="1310487"/>
          <a:ext cx="10838402" cy="15702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14892">
                  <a:extLst>
                    <a:ext uri="{9D8B030D-6E8A-4147-A177-3AD203B41FA5}">
                      <a16:colId xmlns:a16="http://schemas.microsoft.com/office/drawing/2014/main" val="2948743411"/>
                    </a:ext>
                  </a:extLst>
                </a:gridCol>
                <a:gridCol w="7823510">
                  <a:extLst>
                    <a:ext uri="{9D8B030D-6E8A-4147-A177-3AD203B41FA5}">
                      <a16:colId xmlns:a16="http://schemas.microsoft.com/office/drawing/2014/main" val="1821631779"/>
                    </a:ext>
                  </a:extLst>
                </a:gridCol>
              </a:tblGrid>
              <a:tr h="2415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>
                          <a:solidFill>
                            <a:schemeClr val="bg1"/>
                          </a:solidFill>
                        </a:rPr>
                        <a:t>提出資料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>
                          <a:solidFill>
                            <a:schemeClr val="bg1"/>
                          </a:solidFill>
                        </a:rPr>
                        <a:t>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820368"/>
                  </a:ext>
                </a:extLst>
              </a:tr>
              <a:tr h="627673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b="1">
                          <a:solidFill>
                            <a:schemeClr val="tx1"/>
                          </a:solidFill>
                        </a:rPr>
                        <a:t>(1) 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</a:rPr>
                        <a:t>見積書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050"/>
                        <a:t>・内訳書</a:t>
                      </a:r>
                      <a:endParaRPr lang="en-US" altLang="ja-JP" sz="1050"/>
                    </a:p>
                    <a:p>
                      <a:pPr marL="0" marR="0" lvl="0" indent="0" algn="l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050"/>
                        <a:t>・揃えられない場合は概算見積</a:t>
                      </a:r>
                      <a:endParaRPr lang="ja-JP" sz="105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38388813"/>
                  </a:ext>
                </a:extLst>
              </a:tr>
              <a:tr h="369454">
                <a:tc>
                  <a:txBody>
                    <a:bodyPr/>
                    <a:lstStyle/>
                    <a:p>
                      <a:pPr algn="l"/>
                      <a:r>
                        <a:rPr lang="en-US" altLang="ja-JP" sz="1100" b="1">
                          <a:solidFill>
                            <a:schemeClr val="tx1"/>
                          </a:solidFill>
                        </a:rPr>
                        <a:t>(2)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</a:rPr>
                        <a:t> 現状写真</a:t>
                      </a:r>
                      <a:endParaRPr kumimoji="1" lang="en-US" altLang="ja-JP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100">
                          <a:solidFill>
                            <a:schemeClr val="tx1"/>
                          </a:solidFill>
                        </a:rPr>
                        <a:t>改修対象のわかる写真を提出してください　</a:t>
                      </a:r>
                      <a:endParaRPr lang="ja-JP" sz="1100" b="0" i="0" u="none" strike="noStrike" noProof="0">
                        <a:solidFill>
                          <a:schemeClr val="tx1"/>
                        </a:solidFill>
                        <a:latin typeface="游ゴシック"/>
                        <a:ea typeface="游ゴシック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58081278"/>
                  </a:ext>
                </a:extLst>
              </a:tr>
              <a:tr h="3140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1">
                          <a:solidFill>
                            <a:schemeClr val="tx1"/>
                          </a:solidFill>
                        </a:rPr>
                        <a:t>(3)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</a:rPr>
                        <a:t>撤去後の活用イメージ</a:t>
                      </a:r>
                      <a:endParaRPr kumimoji="1" lang="en-US" altLang="ja-JP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100" b="0" i="0" u="none" strike="noStrike" noProof="0">
                          <a:solidFill>
                            <a:schemeClr val="tx1"/>
                          </a:solidFill>
                          <a:latin typeface="+mn-lt"/>
                          <a:ea typeface="游ゴシック"/>
                        </a:rPr>
                        <a:t>撤去後の</a:t>
                      </a:r>
                      <a:r>
                        <a:rPr lang="ja-JP" altLang="ja-JP" sz="1100" b="0" i="0" u="none" strike="noStrike" noProof="0">
                          <a:solidFill>
                            <a:schemeClr val="tx1"/>
                          </a:solidFill>
                          <a:latin typeface="+mn-lt"/>
                          <a:ea typeface="游ゴシック"/>
                        </a:rPr>
                        <a:t>内容（仕様）のわかる</a:t>
                      </a:r>
                      <a:r>
                        <a:rPr lang="ja-JP" altLang="en-US" sz="1100" b="0" i="0" u="none" strike="noStrike" noProof="0">
                          <a:solidFill>
                            <a:schemeClr val="tx1"/>
                          </a:solidFill>
                          <a:latin typeface="+mn-lt"/>
                          <a:ea typeface="游ゴシック"/>
                        </a:rPr>
                        <a:t>概要資料（写真コラージュや平面プランなど素材・配置がわかる資料をご提出ください）</a:t>
                      </a:r>
                      <a:endParaRPr lang="ja-JP" altLang="ja-JP" sz="1100" b="0" i="0" u="none" strike="noStrike" noProof="0">
                        <a:solidFill>
                          <a:schemeClr val="tx1"/>
                        </a:solidFill>
                        <a:latin typeface="+mn-lt"/>
                        <a:ea typeface="游ゴシック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073171"/>
                  </a:ext>
                </a:extLst>
              </a:tr>
            </a:tbl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2A73FCA-5338-42D6-9A9D-8898EBC514A1}"/>
              </a:ext>
            </a:extLst>
          </p:cNvPr>
          <p:cNvSpPr txBox="1"/>
          <p:nvPr/>
        </p:nvSpPr>
        <p:spPr>
          <a:xfrm>
            <a:off x="1543524" y="192730"/>
            <a:ext cx="99837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u="sng" dirty="0"/>
              <a:t>様式２に添付いただく書類（改修内容がわかる資料）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F621A9E-EEEE-4936-AF17-9018600AAB39}"/>
              </a:ext>
            </a:extLst>
          </p:cNvPr>
          <p:cNvSpPr txBox="1"/>
          <p:nvPr/>
        </p:nvSpPr>
        <p:spPr>
          <a:xfrm>
            <a:off x="102951" y="211669"/>
            <a:ext cx="1380614" cy="261610"/>
          </a:xfrm>
          <a:prstGeom prst="rect">
            <a:avLst/>
          </a:prstGeom>
          <a:solidFill>
            <a:schemeClr val="tx1"/>
          </a:solidFill>
        </p:spPr>
        <p:txBody>
          <a:bodyPr wrap="square" anchor="ctr">
            <a:spAutoFit/>
          </a:bodyPr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補助事業③</a:t>
            </a:r>
            <a:endParaRPr lang="ja-JP" altLang="en-US" sz="1100" b="1">
              <a:solidFill>
                <a:schemeClr val="bg1"/>
              </a:solidFill>
            </a:endParaRPr>
          </a:p>
        </p:txBody>
      </p:sp>
      <p:sp>
        <p:nvSpPr>
          <p:cNvPr id="22" name="スライド番号プレースホルダー 7">
            <a:extLst>
              <a:ext uri="{FF2B5EF4-FFF2-40B4-BE49-F238E27FC236}">
                <a16:creationId xmlns:a16="http://schemas.microsoft.com/office/drawing/2014/main" id="{86CAC8B4-DC64-41EF-9C14-40604B3DF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34134" y="6499814"/>
            <a:ext cx="2743200" cy="365125"/>
          </a:xfrm>
        </p:spPr>
        <p:txBody>
          <a:bodyPr/>
          <a:lstStyle/>
          <a:p>
            <a:fld id="{C5AC1AD1-A8B6-4D57-BE0D-60C877BA181D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38A33C4-CC14-4BFD-9350-B6AA12ABE784}"/>
              </a:ext>
            </a:extLst>
          </p:cNvPr>
          <p:cNvSpPr txBox="1"/>
          <p:nvPr/>
        </p:nvSpPr>
        <p:spPr>
          <a:xfrm>
            <a:off x="149606" y="578224"/>
            <a:ext cx="5946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>
                <a:solidFill>
                  <a:schemeClr val="tx1"/>
                </a:solidFill>
              </a:rPr>
              <a:t>以下</a:t>
            </a:r>
            <a:r>
              <a:rPr lang="ja-JP" altLang="en-US" sz="1400" b="1"/>
              <a:t>、改修内容がわかる</a:t>
            </a:r>
            <a:r>
              <a:rPr kumimoji="1" lang="ja-JP" altLang="en-US" sz="1400" b="1">
                <a:solidFill>
                  <a:schemeClr val="tx1"/>
                </a:solidFill>
              </a:rPr>
              <a:t>書類を揃えてご提出ください。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318088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kumimoji="1" sz="11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97d214e1-938a-44bb-9cd3-01e38c5eb5c1" xsi:nil="true"/>
    <SharedWithUsers xmlns="518146f0-1ff6-4923-9176-4829f8c48e50">
      <UserInfo>
        <DisplayName>Kairi Suzuki</DisplayName>
        <AccountId>26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1D773CFC55E2B45B936EC0F85CDE04C" ma:contentTypeVersion="10" ma:contentTypeDescription="新しいドキュメントを作成します。" ma:contentTypeScope="" ma:versionID="61306d9d796ef77d5562cd8c8ad0c1f7">
  <xsd:schema xmlns:xsd="http://www.w3.org/2001/XMLSchema" xmlns:xs="http://www.w3.org/2001/XMLSchema" xmlns:p="http://schemas.microsoft.com/office/2006/metadata/properties" xmlns:ns2="97d214e1-938a-44bb-9cd3-01e38c5eb5c1" xmlns:ns3="518146f0-1ff6-4923-9176-4829f8c48e50" targetNamespace="http://schemas.microsoft.com/office/2006/metadata/properties" ma:root="true" ma:fieldsID="5837337c9f00083fedb1374e0ec72732" ns2:_="" ns3:_="">
    <xsd:import namespace="97d214e1-938a-44bb-9cd3-01e38c5eb5c1"/>
    <xsd:import namespace="518146f0-1ff6-4923-9176-4829f8c48e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214e1-938a-44bb-9cd3-01e38c5eb5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8146f0-1ff6-4923-9176-4829f8c48e5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0B2CB6F-8EAC-468C-91C8-C3596DE81E04}">
  <ds:schemaRefs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elements/1.1/"/>
    <ds:schemaRef ds:uri="http://www.w3.org/XML/1998/namespace"/>
    <ds:schemaRef ds:uri="518146f0-1ff6-4923-9176-4829f8c48e50"/>
    <ds:schemaRef ds:uri="http://schemas.openxmlformats.org/package/2006/metadata/core-properties"/>
    <ds:schemaRef ds:uri="97d214e1-938a-44bb-9cd3-01e38c5eb5c1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656F218-5AC8-45A6-86F7-C6B7104EA996}">
  <ds:schemaRefs>
    <ds:schemaRef ds:uri="518146f0-1ff6-4923-9176-4829f8c48e50"/>
    <ds:schemaRef ds:uri="97d214e1-938a-44bb-9cd3-01e38c5eb5c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4F94758-02F2-4988-B37D-C64E6C9230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921</Words>
  <Application>Microsoft Office PowerPoint</Application>
  <PresentationFormat>ワイド画面</PresentationFormat>
  <Paragraphs>163</Paragraphs>
  <Slides>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Yu Gothic Medium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Asano Goto</dc:creator>
  <cp:lastModifiedBy>Administrator</cp:lastModifiedBy>
  <cp:revision>3</cp:revision>
  <dcterms:created xsi:type="dcterms:W3CDTF">2022-02-18T07:44:52Z</dcterms:created>
  <dcterms:modified xsi:type="dcterms:W3CDTF">2023-01-17T06:21:04Z</dcterms:modified>
</cp:coreProperties>
</file>