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5" r:id="rId5"/>
    <p:sldId id="264" r:id="rId6"/>
    <p:sldId id="267"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2ABF42-7B08-47C7-AB6F-2525BB70BB33}" v="3" dt="2022-04-13T00:26:41.24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4" y="5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notesMaster" Target="notesMasters/notesMaster1.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ableStyles" Target="tableStyles.xml" />
  <Relationship Id="rId2" Type="http://schemas.openxmlformats.org/officeDocument/2006/relationships/customXml" Target="../customXml/item2.xml" />
  <Relationship Id="rId16" Type="http://schemas.microsoft.com/office/2015/10/relationships/revisionInfo" Target="revisionInfo.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heme" Target="theme/theme1.xml" />
  <Relationship Id="rId5" Type="http://schemas.openxmlformats.org/officeDocument/2006/relationships/slide" Target="slides/slide1.xml" />
  <Relationship Id="rId15" Type="http://schemas.microsoft.com/office/2016/11/relationships/changesInfo" Target="changesInfos/changesInfo1.xml" />
  <Relationship Id="rId10"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presProps" Target="presProp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ano Goto" userId="S::asano.goto@jp.ey.com::81247a0d-d771-462c-8d40-7fdfd6e2c5a7" providerId="AD" clId="Web-{0BBF46F7-94CB-40B4-9C12-E529036A6206}"/>
    <pc:docChg chg="delSld">
      <pc:chgData name="Asano Goto" userId="S::asano.goto@jp.ey.com::81247a0d-d771-462c-8d40-7fdfd6e2c5a7" providerId="AD" clId="Web-{0BBF46F7-94CB-40B4-9C12-E529036A6206}" dt="2022-03-14T07:52:16.037" v="0"/>
      <pc:docMkLst>
        <pc:docMk/>
      </pc:docMkLst>
      <pc:sldChg chg="del">
        <pc:chgData name="Asano Goto" userId="S::asano.goto@jp.ey.com::81247a0d-d771-462c-8d40-7fdfd6e2c5a7" providerId="AD" clId="Web-{0BBF46F7-94CB-40B4-9C12-E529036A6206}" dt="2022-03-14T07:52:16.037" v="0"/>
        <pc:sldMkLst>
          <pc:docMk/>
          <pc:sldMk cId="940497531" sldId="265"/>
        </pc:sldMkLst>
      </pc:sldChg>
    </pc:docChg>
  </pc:docChgLst>
  <pc:docChgLst>
    <pc:chgData name="Asano Goto" userId="S::asano.goto@jp.ey.com::81247a0d-d771-462c-8d40-7fdfd6e2c5a7" providerId="AD" clId="Web-{8471DB3F-AE4C-0E73-F65E-4C20E43D534E}"/>
    <pc:docChg chg="modSld">
      <pc:chgData name="Asano Goto" userId="S::asano.goto@jp.ey.com::81247a0d-d771-462c-8d40-7fdfd6e2c5a7" providerId="AD" clId="Web-{8471DB3F-AE4C-0E73-F65E-4C20E43D534E}" dt="2022-03-17T04:17:36.136" v="10"/>
      <pc:docMkLst>
        <pc:docMk/>
      </pc:docMkLst>
      <pc:sldChg chg="addSp delSp modSp">
        <pc:chgData name="Asano Goto" userId="S::asano.goto@jp.ey.com::81247a0d-d771-462c-8d40-7fdfd6e2c5a7" providerId="AD" clId="Web-{8471DB3F-AE4C-0E73-F65E-4C20E43D534E}" dt="2022-03-17T04:17:36.136" v="10"/>
        <pc:sldMkLst>
          <pc:docMk/>
          <pc:sldMk cId="1318088470" sldId="267"/>
        </pc:sldMkLst>
        <pc:spChg chg="del">
          <ac:chgData name="Asano Goto" userId="S::asano.goto@jp.ey.com::81247a0d-d771-462c-8d40-7fdfd6e2c5a7" providerId="AD" clId="Web-{8471DB3F-AE4C-0E73-F65E-4C20E43D534E}" dt="2022-03-17T04:17:05.915" v="4"/>
          <ac:spMkLst>
            <pc:docMk/>
            <pc:sldMk cId="1318088470" sldId="267"/>
            <ac:spMk id="11" creationId="{C7D659E3-EF99-4C7E-9A6F-01F3390BA647}"/>
          </ac:spMkLst>
        </pc:spChg>
        <pc:spChg chg="add">
          <ac:chgData name="Asano Goto" userId="S::asano.goto@jp.ey.com::81247a0d-d771-462c-8d40-7fdfd6e2c5a7" providerId="AD" clId="Web-{8471DB3F-AE4C-0E73-F65E-4C20E43D534E}" dt="2022-03-17T04:17:08.666" v="6"/>
          <ac:spMkLst>
            <pc:docMk/>
            <pc:sldMk cId="1318088470" sldId="267"/>
            <ac:spMk id="12" creationId="{68119E1F-5A84-4983-B0F3-2CAD68E89050}"/>
          </ac:spMkLst>
        </pc:spChg>
        <pc:spChg chg="add">
          <ac:chgData name="Asano Goto" userId="S::asano.goto@jp.ey.com::81247a0d-d771-462c-8d40-7fdfd6e2c5a7" providerId="AD" clId="Web-{8471DB3F-AE4C-0E73-F65E-4C20E43D534E}" dt="2022-03-17T04:17:08.666" v="6"/>
          <ac:spMkLst>
            <pc:docMk/>
            <pc:sldMk cId="1318088470" sldId="267"/>
            <ac:spMk id="13" creationId="{0CC15B96-3B24-457A-9C76-783130850EA8}"/>
          </ac:spMkLst>
        </pc:spChg>
        <pc:spChg chg="del">
          <ac:chgData name="Asano Goto" userId="S::asano.goto@jp.ey.com::81247a0d-d771-462c-8d40-7fdfd6e2c5a7" providerId="AD" clId="Web-{8471DB3F-AE4C-0E73-F65E-4C20E43D534E}" dt="2022-03-17T04:17:05.915" v="2"/>
          <ac:spMkLst>
            <pc:docMk/>
            <pc:sldMk cId="1318088470" sldId="267"/>
            <ac:spMk id="15" creationId="{E2C2238A-FB72-4DFA-8460-36A044E9C10A}"/>
          </ac:spMkLst>
        </pc:spChg>
        <pc:spChg chg="del">
          <ac:chgData name="Asano Goto" userId="S::asano.goto@jp.ey.com::81247a0d-d771-462c-8d40-7fdfd6e2c5a7" providerId="AD" clId="Web-{8471DB3F-AE4C-0E73-F65E-4C20E43D534E}" dt="2022-03-17T04:17:05.915" v="1"/>
          <ac:spMkLst>
            <pc:docMk/>
            <pc:sldMk cId="1318088470" sldId="267"/>
            <ac:spMk id="16" creationId="{6439CA76-FE28-4398-976D-C478A95A5A0E}"/>
          </ac:spMkLst>
        </pc:spChg>
        <pc:spChg chg="del">
          <ac:chgData name="Asano Goto" userId="S::asano.goto@jp.ey.com::81247a0d-d771-462c-8d40-7fdfd6e2c5a7" providerId="AD" clId="Web-{8471DB3F-AE4C-0E73-F65E-4C20E43D534E}" dt="2022-03-17T04:17:05.900" v="0"/>
          <ac:spMkLst>
            <pc:docMk/>
            <pc:sldMk cId="1318088470" sldId="267"/>
            <ac:spMk id="17" creationId="{0AC04534-67BD-45F6-B9D2-97F81FAF6EB0}"/>
          </ac:spMkLst>
        </pc:spChg>
        <pc:spChg chg="add">
          <ac:chgData name="Asano Goto" userId="S::asano.goto@jp.ey.com::81247a0d-d771-462c-8d40-7fdfd6e2c5a7" providerId="AD" clId="Web-{8471DB3F-AE4C-0E73-F65E-4C20E43D534E}" dt="2022-03-17T04:17:08.666" v="6"/>
          <ac:spMkLst>
            <pc:docMk/>
            <pc:sldMk cId="1318088470" sldId="267"/>
            <ac:spMk id="18" creationId="{DDC825C4-6DCF-49AD-AB4C-E2079DB7799E}"/>
          </ac:spMkLst>
        </pc:spChg>
        <pc:spChg chg="add">
          <ac:chgData name="Asano Goto" userId="S::asano.goto@jp.ey.com::81247a0d-d771-462c-8d40-7fdfd6e2c5a7" providerId="AD" clId="Web-{8471DB3F-AE4C-0E73-F65E-4C20E43D534E}" dt="2022-03-17T04:17:08.666" v="6"/>
          <ac:spMkLst>
            <pc:docMk/>
            <pc:sldMk cId="1318088470" sldId="267"/>
            <ac:spMk id="19" creationId="{D8C1AEBA-C6F8-46DB-9BE1-CC80EB193C4C}"/>
          </ac:spMkLst>
        </pc:spChg>
        <pc:graphicFrameChg chg="add del mod">
          <ac:chgData name="Asano Goto" userId="S::asano.goto@jp.ey.com::81247a0d-d771-462c-8d40-7fdfd6e2c5a7" providerId="AD" clId="Web-{8471DB3F-AE4C-0E73-F65E-4C20E43D534E}" dt="2022-03-17T04:17:36.136" v="10"/>
          <ac:graphicFrameMkLst>
            <pc:docMk/>
            <pc:sldMk cId="1318088470" sldId="267"/>
            <ac:graphicFrameMk id="5" creationId="{4FC801C0-1B4E-4ABA-90E1-5C29D69EFB2D}"/>
          </ac:graphicFrameMkLst>
        </pc:graphicFrameChg>
        <pc:graphicFrameChg chg="add del mod">
          <ac:chgData name="Asano Goto" userId="S::asano.goto@jp.ey.com::81247a0d-d771-462c-8d40-7fdfd6e2c5a7" providerId="AD" clId="Web-{8471DB3F-AE4C-0E73-F65E-4C20E43D534E}" dt="2022-03-17T04:17:36.136" v="9"/>
          <ac:graphicFrameMkLst>
            <pc:docMk/>
            <pc:sldMk cId="1318088470" sldId="267"/>
            <ac:graphicFrameMk id="7" creationId="{8FEF8697-B6A9-463F-8321-6011DF2A4D82}"/>
          </ac:graphicFrameMkLst>
        </pc:graphicFrameChg>
        <pc:graphicFrameChg chg="del">
          <ac:chgData name="Asano Goto" userId="S::asano.goto@jp.ey.com::81247a0d-d771-462c-8d40-7fdfd6e2c5a7" providerId="AD" clId="Web-{8471DB3F-AE4C-0E73-F65E-4C20E43D534E}" dt="2022-03-17T04:17:05.915" v="5"/>
          <ac:graphicFrameMkLst>
            <pc:docMk/>
            <pc:sldMk cId="1318088470" sldId="267"/>
            <ac:graphicFrameMk id="10" creationId="{09A998E3-9348-46B8-8F62-7E3F65FB79C5}"/>
          </ac:graphicFrameMkLst>
        </pc:graphicFrameChg>
        <pc:graphicFrameChg chg="del">
          <ac:chgData name="Asano Goto" userId="S::asano.goto@jp.ey.com::81247a0d-d771-462c-8d40-7fdfd6e2c5a7" providerId="AD" clId="Web-{8471DB3F-AE4C-0E73-F65E-4C20E43D534E}" dt="2022-03-17T04:17:05.915" v="3"/>
          <ac:graphicFrameMkLst>
            <pc:docMk/>
            <pc:sldMk cId="1318088470" sldId="267"/>
            <ac:graphicFrameMk id="14" creationId="{FDDC9002-3804-4E16-A3B2-8179411BB253}"/>
          </ac:graphicFrameMkLst>
        </pc:graphicFrameChg>
      </pc:sldChg>
    </pc:docChg>
  </pc:docChgLst>
  <pc:docChgLst>
    <pc:chgData name="Asano Goto" userId="S::asano.goto@jp.ey.com::81247a0d-d771-462c-8d40-7fdfd6e2c5a7" providerId="AD" clId="Web-{B2FDF2F0-A006-46B9-B562-21800715259F}"/>
    <pc:docChg chg="modSld">
      <pc:chgData name="Asano Goto" userId="S::asano.goto@jp.ey.com::81247a0d-d771-462c-8d40-7fdfd6e2c5a7" providerId="AD" clId="Web-{B2FDF2F0-A006-46B9-B562-21800715259F}" dt="2022-03-14T12:34:17.555" v="4" actId="14100"/>
      <pc:docMkLst>
        <pc:docMk/>
      </pc:docMkLst>
      <pc:sldChg chg="addSp delSp modSp">
        <pc:chgData name="Asano Goto" userId="S::asano.goto@jp.ey.com::81247a0d-d771-462c-8d40-7fdfd6e2c5a7" providerId="AD" clId="Web-{B2FDF2F0-A006-46B9-B562-21800715259F}" dt="2022-03-14T12:34:17.555" v="4" actId="14100"/>
        <pc:sldMkLst>
          <pc:docMk/>
          <pc:sldMk cId="3083205090" sldId="259"/>
        </pc:sldMkLst>
        <pc:picChg chg="add mod">
          <ac:chgData name="Asano Goto" userId="S::asano.goto@jp.ey.com::81247a0d-d771-462c-8d40-7fdfd6e2c5a7" providerId="AD" clId="Web-{B2FDF2F0-A006-46B9-B562-21800715259F}" dt="2022-03-14T12:34:17.555" v="4" actId="14100"/>
          <ac:picMkLst>
            <pc:docMk/>
            <pc:sldMk cId="3083205090" sldId="259"/>
            <ac:picMk id="5" creationId="{19195D87-E6C7-480A-9B4A-776E53909C01}"/>
          </ac:picMkLst>
        </pc:picChg>
        <pc:picChg chg="del">
          <ac:chgData name="Asano Goto" userId="S::asano.goto@jp.ey.com::81247a0d-d771-462c-8d40-7fdfd6e2c5a7" providerId="AD" clId="Web-{B2FDF2F0-A006-46B9-B562-21800715259F}" dt="2022-03-14T12:34:01.884" v="0"/>
          <ac:picMkLst>
            <pc:docMk/>
            <pc:sldMk cId="3083205090" sldId="259"/>
            <ac:picMk id="11" creationId="{6D0B3448-EDEB-4188-827C-2F491E7E7262}"/>
          </ac:picMkLst>
        </pc:picChg>
      </pc:sldChg>
    </pc:docChg>
  </pc:docChgLst>
  <pc:docChgLst>
    <pc:chgData name="Asano Goto" userId="81247a0d-d771-462c-8d40-7fdfd6e2c5a7" providerId="ADAL" clId="{01B52F4B-899A-46DA-AC76-C1D2ACDE577D}"/>
    <pc:docChg chg="undo redo custSel delSld modSld sldOrd">
      <pc:chgData name="Asano Goto" userId="81247a0d-d771-462c-8d40-7fdfd6e2c5a7" providerId="ADAL" clId="{01B52F4B-899A-46DA-AC76-C1D2ACDE577D}" dt="2022-02-28T06:43:24.256" v="558" actId="165"/>
      <pc:docMkLst>
        <pc:docMk/>
      </pc:docMkLst>
      <pc:sldChg chg="del">
        <pc:chgData name="Asano Goto" userId="81247a0d-d771-462c-8d40-7fdfd6e2c5a7" providerId="ADAL" clId="{01B52F4B-899A-46DA-AC76-C1D2ACDE577D}" dt="2022-02-28T04:45:10.106" v="0" actId="2696"/>
        <pc:sldMkLst>
          <pc:docMk/>
          <pc:sldMk cId="4257165089" sldId="256"/>
        </pc:sldMkLst>
      </pc:sldChg>
      <pc:sldChg chg="del">
        <pc:chgData name="Asano Goto" userId="81247a0d-d771-462c-8d40-7fdfd6e2c5a7" providerId="ADAL" clId="{01B52F4B-899A-46DA-AC76-C1D2ACDE577D}" dt="2022-02-28T04:45:10.106" v="0" actId="2696"/>
        <pc:sldMkLst>
          <pc:docMk/>
          <pc:sldMk cId="2563863502" sldId="257"/>
        </pc:sldMkLst>
      </pc:sldChg>
      <pc:sldChg chg="del">
        <pc:chgData name="Asano Goto" userId="81247a0d-d771-462c-8d40-7fdfd6e2c5a7" providerId="ADAL" clId="{01B52F4B-899A-46DA-AC76-C1D2ACDE577D}" dt="2022-02-28T04:45:10.106" v="0" actId="2696"/>
        <pc:sldMkLst>
          <pc:docMk/>
          <pc:sldMk cId="1945100354" sldId="258"/>
        </pc:sldMkLst>
      </pc:sldChg>
      <pc:sldChg chg="del">
        <pc:chgData name="Asano Goto" userId="81247a0d-d771-462c-8d40-7fdfd6e2c5a7" providerId="ADAL" clId="{01B52F4B-899A-46DA-AC76-C1D2ACDE577D}" dt="2022-02-28T04:45:10.106" v="0" actId="2696"/>
        <pc:sldMkLst>
          <pc:docMk/>
          <pc:sldMk cId="3083205090" sldId="259"/>
        </pc:sldMkLst>
      </pc:sldChg>
      <pc:sldChg chg="del">
        <pc:chgData name="Asano Goto" userId="81247a0d-d771-462c-8d40-7fdfd6e2c5a7" providerId="ADAL" clId="{01B52F4B-899A-46DA-AC76-C1D2ACDE577D}" dt="2022-02-28T04:45:10.106" v="0" actId="2696"/>
        <pc:sldMkLst>
          <pc:docMk/>
          <pc:sldMk cId="1250242975" sldId="261"/>
        </pc:sldMkLst>
      </pc:sldChg>
      <pc:sldChg chg="del">
        <pc:chgData name="Asano Goto" userId="81247a0d-d771-462c-8d40-7fdfd6e2c5a7" providerId="ADAL" clId="{01B52F4B-899A-46DA-AC76-C1D2ACDE577D}" dt="2022-02-28T04:45:10.106" v="0" actId="2696"/>
        <pc:sldMkLst>
          <pc:docMk/>
          <pc:sldMk cId="751995316" sldId="262"/>
        </pc:sldMkLst>
      </pc:sldChg>
      <pc:sldChg chg="del">
        <pc:chgData name="Asano Goto" userId="81247a0d-d771-462c-8d40-7fdfd6e2c5a7" providerId="ADAL" clId="{01B52F4B-899A-46DA-AC76-C1D2ACDE577D}" dt="2022-02-28T04:45:10.106" v="0" actId="2696"/>
        <pc:sldMkLst>
          <pc:docMk/>
          <pc:sldMk cId="1643966058" sldId="263"/>
        </pc:sldMkLst>
      </pc:sldChg>
      <pc:sldChg chg="addSp delSp modSp mod">
        <pc:chgData name="Asano Goto" userId="81247a0d-d771-462c-8d40-7fdfd6e2c5a7" providerId="ADAL" clId="{01B52F4B-899A-46DA-AC76-C1D2ACDE577D}" dt="2022-02-28T06:43:24.256" v="558" actId="165"/>
        <pc:sldMkLst>
          <pc:docMk/>
          <pc:sldMk cId="662675091" sldId="264"/>
        </pc:sldMkLst>
        <pc:spChg chg="del mod">
          <ac:chgData name="Asano Goto" userId="81247a0d-d771-462c-8d40-7fdfd6e2c5a7" providerId="ADAL" clId="{01B52F4B-899A-46DA-AC76-C1D2ACDE577D}" dt="2022-02-28T06:36:57.616" v="440" actId="478"/>
          <ac:spMkLst>
            <pc:docMk/>
            <pc:sldMk cId="662675091" sldId="264"/>
            <ac:spMk id="5" creationId="{D582AB8B-43BB-43D9-98AF-2E2BBA8D4AB4}"/>
          </ac:spMkLst>
        </pc:spChg>
        <pc:spChg chg="add del">
          <ac:chgData name="Asano Goto" userId="81247a0d-d771-462c-8d40-7fdfd6e2c5a7" providerId="ADAL" clId="{01B52F4B-899A-46DA-AC76-C1D2ACDE577D}" dt="2022-02-28T06:40:39.999" v="502" actId="478"/>
          <ac:spMkLst>
            <pc:docMk/>
            <pc:sldMk cId="662675091" sldId="264"/>
            <ac:spMk id="6" creationId="{80564ECA-72DD-4C7F-8503-9E557E971949}"/>
          </ac:spMkLst>
        </pc:spChg>
        <pc:spChg chg="mod">
          <ac:chgData name="Asano Goto" userId="81247a0d-d771-462c-8d40-7fdfd6e2c5a7" providerId="ADAL" clId="{01B52F4B-899A-46DA-AC76-C1D2ACDE577D}" dt="2022-02-28T06:41:41.715" v="504" actId="1076"/>
          <ac:spMkLst>
            <pc:docMk/>
            <pc:sldMk cId="662675091" sldId="264"/>
            <ac:spMk id="8" creationId="{BD85FC5A-C41D-4F63-AB77-287BB0803E75}"/>
          </ac:spMkLst>
        </pc:spChg>
        <pc:spChg chg="del mod">
          <ac:chgData name="Asano Goto" userId="81247a0d-d771-462c-8d40-7fdfd6e2c5a7" providerId="ADAL" clId="{01B52F4B-899A-46DA-AC76-C1D2ACDE577D}" dt="2022-02-28T06:40:24.045" v="495" actId="478"/>
          <ac:spMkLst>
            <pc:docMk/>
            <pc:sldMk cId="662675091" sldId="264"/>
            <ac:spMk id="10" creationId="{6C6E893A-5208-492C-AC80-749F984F5CF4}"/>
          </ac:spMkLst>
        </pc:spChg>
        <pc:spChg chg="del mod">
          <ac:chgData name="Asano Goto" userId="81247a0d-d771-462c-8d40-7fdfd6e2c5a7" providerId="ADAL" clId="{01B52F4B-899A-46DA-AC76-C1D2ACDE577D}" dt="2022-02-28T06:36:58.395" v="441" actId="478"/>
          <ac:spMkLst>
            <pc:docMk/>
            <pc:sldMk cId="662675091" sldId="264"/>
            <ac:spMk id="11" creationId="{1E9B1951-5EB9-4658-858D-136BF83203DF}"/>
          </ac:spMkLst>
        </pc:spChg>
        <pc:spChg chg="mod topLvl">
          <ac:chgData name="Asano Goto" userId="81247a0d-d771-462c-8d40-7fdfd6e2c5a7" providerId="ADAL" clId="{01B52F4B-899A-46DA-AC76-C1D2ACDE577D}" dt="2022-02-28T06:43:24.256" v="558" actId="165"/>
          <ac:spMkLst>
            <pc:docMk/>
            <pc:sldMk cId="662675091" sldId="264"/>
            <ac:spMk id="16" creationId="{229416D4-5C7E-485F-A591-F9B29696736D}"/>
          </ac:spMkLst>
        </pc:spChg>
        <pc:spChg chg="mod topLvl">
          <ac:chgData name="Asano Goto" userId="81247a0d-d771-462c-8d40-7fdfd6e2c5a7" providerId="ADAL" clId="{01B52F4B-899A-46DA-AC76-C1D2ACDE577D}" dt="2022-02-28T06:43:24.256" v="558" actId="165"/>
          <ac:spMkLst>
            <pc:docMk/>
            <pc:sldMk cId="662675091" sldId="264"/>
            <ac:spMk id="17"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18"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0"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1"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3"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4"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5" creationId="{DC981941-AD07-4F44-8A5B-73F2AF2E5E10}"/>
          </ac:spMkLst>
        </pc:spChg>
        <pc:spChg chg="mod topLvl">
          <ac:chgData name="Asano Goto" userId="81247a0d-d771-462c-8d40-7fdfd6e2c5a7" providerId="ADAL" clId="{01B52F4B-899A-46DA-AC76-C1D2ACDE577D}" dt="2022-02-28T06:43:24.256" v="558" actId="165"/>
          <ac:spMkLst>
            <pc:docMk/>
            <pc:sldMk cId="662675091" sldId="264"/>
            <ac:spMk id="26" creationId="{DC981941-AD07-4F44-8A5B-73F2AF2E5E10}"/>
          </ac:spMkLst>
        </pc:spChg>
        <pc:grpChg chg="add del mod">
          <ac:chgData name="Asano Goto" userId="81247a0d-d771-462c-8d40-7fdfd6e2c5a7" providerId="ADAL" clId="{01B52F4B-899A-46DA-AC76-C1D2ACDE577D}" dt="2022-02-28T06:43:24.256" v="558" actId="165"/>
          <ac:grpSpMkLst>
            <pc:docMk/>
            <pc:sldMk cId="662675091" sldId="264"/>
            <ac:grpSpMk id="7" creationId="{B465C236-E55A-42CA-BED0-58F84E2200C3}"/>
          </ac:grpSpMkLst>
        </pc:grpChg>
        <pc:graphicFrameChg chg="mod modGraphic">
          <ac:chgData name="Asano Goto" userId="81247a0d-d771-462c-8d40-7fdfd6e2c5a7" providerId="ADAL" clId="{01B52F4B-899A-46DA-AC76-C1D2ACDE577D}" dt="2022-02-28T06:42:50.856" v="534" actId="14100"/>
          <ac:graphicFrameMkLst>
            <pc:docMk/>
            <pc:sldMk cId="662675091" sldId="264"/>
            <ac:graphicFrameMk id="4" creationId="{C3E200C8-DEA5-4D3C-9E16-78BB0A49CCC2}"/>
          </ac:graphicFrameMkLst>
        </pc:graphicFrameChg>
      </pc:sldChg>
      <pc:sldChg chg="addSp delSp modSp mod">
        <pc:chgData name="Asano Goto" userId="81247a0d-d771-462c-8d40-7fdfd6e2c5a7" providerId="ADAL" clId="{01B52F4B-899A-46DA-AC76-C1D2ACDE577D}" dt="2022-02-28T06:36:54.402" v="439"/>
        <pc:sldMkLst>
          <pc:docMk/>
          <pc:sldMk cId="940497531" sldId="265"/>
        </pc:sldMkLst>
        <pc:spChg chg="del mod">
          <ac:chgData name="Asano Goto" userId="81247a0d-d771-462c-8d40-7fdfd6e2c5a7" providerId="ADAL" clId="{01B52F4B-899A-46DA-AC76-C1D2ACDE577D}" dt="2022-02-28T06:26:42.399" v="41" actId="478"/>
          <ac:spMkLst>
            <pc:docMk/>
            <pc:sldMk cId="940497531" sldId="265"/>
            <ac:spMk id="5" creationId="{D582AB8B-43BB-43D9-98AF-2E2BBA8D4AB4}"/>
          </ac:spMkLst>
        </pc:spChg>
        <pc:spChg chg="del">
          <ac:chgData name="Asano Goto" userId="81247a0d-d771-462c-8d40-7fdfd6e2c5a7" providerId="ADAL" clId="{01B52F4B-899A-46DA-AC76-C1D2ACDE577D}" dt="2022-02-28T06:23:56.271" v="4" actId="478"/>
          <ac:spMkLst>
            <pc:docMk/>
            <pc:sldMk cId="940497531" sldId="265"/>
            <ac:spMk id="6" creationId="{80564ECA-72DD-4C7F-8503-9E557E971949}"/>
          </ac:spMkLst>
        </pc:spChg>
        <pc:spChg chg="add del mod">
          <ac:chgData name="Asano Goto" userId="81247a0d-d771-462c-8d40-7fdfd6e2c5a7" providerId="ADAL" clId="{01B52F4B-899A-46DA-AC76-C1D2ACDE577D}" dt="2022-02-28T06:27:57.994" v="69" actId="478"/>
          <ac:spMkLst>
            <pc:docMk/>
            <pc:sldMk cId="940497531" sldId="265"/>
            <ac:spMk id="7" creationId="{331A3ADE-67DB-43E4-A442-87FBD4AEFF31}"/>
          </ac:spMkLst>
        </pc:spChg>
        <pc:spChg chg="del">
          <ac:chgData name="Asano Goto" userId="81247a0d-d771-462c-8d40-7fdfd6e2c5a7" providerId="ADAL" clId="{01B52F4B-899A-46DA-AC76-C1D2ACDE577D}" dt="2022-02-28T06:24:47.422" v="17" actId="478"/>
          <ac:spMkLst>
            <pc:docMk/>
            <pc:sldMk cId="940497531" sldId="265"/>
            <ac:spMk id="11" creationId="{1E9B1951-5EB9-4658-858D-136BF83203DF}"/>
          </ac:spMkLst>
        </pc:spChg>
        <pc:spChg chg="del mod">
          <ac:chgData name="Asano Goto" userId="81247a0d-d771-462c-8d40-7fdfd6e2c5a7" providerId="ADAL" clId="{01B52F4B-899A-46DA-AC76-C1D2ACDE577D}" dt="2022-02-28T06:30:06.136" v="120" actId="478"/>
          <ac:spMkLst>
            <pc:docMk/>
            <pc:sldMk cId="940497531" sldId="265"/>
            <ac:spMk id="13" creationId="{D582AB8B-43BB-43D9-98AF-2E2BBA8D4AB4}"/>
          </ac:spMkLst>
        </pc:spChg>
        <pc:spChg chg="del mod">
          <ac:chgData name="Asano Goto" userId="81247a0d-d771-462c-8d40-7fdfd6e2c5a7" providerId="ADAL" clId="{01B52F4B-899A-46DA-AC76-C1D2ACDE577D}" dt="2022-02-28T06:26:28.879" v="33" actId="478"/>
          <ac:spMkLst>
            <pc:docMk/>
            <pc:sldMk cId="940497531" sldId="265"/>
            <ac:spMk id="14" creationId="{D582AB8B-43BB-43D9-98AF-2E2BBA8D4AB4}"/>
          </ac:spMkLst>
        </pc:spChg>
        <pc:spChg chg="del mod">
          <ac:chgData name="Asano Goto" userId="81247a0d-d771-462c-8d40-7fdfd6e2c5a7" providerId="ADAL" clId="{01B52F4B-899A-46DA-AC76-C1D2ACDE577D}" dt="2022-02-28T06:29:38.005" v="96" actId="478"/>
          <ac:spMkLst>
            <pc:docMk/>
            <pc:sldMk cId="940497531" sldId="265"/>
            <ac:spMk id="15" creationId="{229416D4-5C7E-485F-A591-F9B29696736D}"/>
          </ac:spMkLst>
        </pc:spChg>
        <pc:spChg chg="del mod">
          <ac:chgData name="Asano Goto" userId="81247a0d-d771-462c-8d40-7fdfd6e2c5a7" providerId="ADAL" clId="{01B52F4B-899A-46DA-AC76-C1D2ACDE577D}" dt="2022-02-28T06:29:38.703" v="97" actId="478"/>
          <ac:spMkLst>
            <pc:docMk/>
            <pc:sldMk cId="940497531" sldId="265"/>
            <ac:spMk id="16" creationId="{229416D4-5C7E-485F-A591-F9B29696736D}"/>
          </ac:spMkLst>
        </pc:spChg>
        <pc:spChg chg="del mod">
          <ac:chgData name="Asano Goto" userId="81247a0d-d771-462c-8d40-7fdfd6e2c5a7" providerId="ADAL" clId="{01B52F4B-899A-46DA-AC76-C1D2ACDE577D}" dt="2022-02-28T06:30:06.678" v="121" actId="478"/>
          <ac:spMkLst>
            <pc:docMk/>
            <pc:sldMk cId="940497531" sldId="265"/>
            <ac:spMk id="17" creationId="{229416D4-5C7E-485F-A591-F9B29696736D}"/>
          </ac:spMkLst>
        </pc:spChg>
        <pc:spChg chg="del">
          <ac:chgData name="Asano Goto" userId="81247a0d-d771-462c-8d40-7fdfd6e2c5a7" providerId="ADAL" clId="{01B52F4B-899A-46DA-AC76-C1D2ACDE577D}" dt="2022-02-28T06:23:57.553" v="5" actId="478"/>
          <ac:spMkLst>
            <pc:docMk/>
            <pc:sldMk cId="940497531" sldId="265"/>
            <ac:spMk id="18" creationId="{80564ECA-72DD-4C7F-8503-9E557E971949}"/>
          </ac:spMkLst>
        </pc:spChg>
        <pc:spChg chg="del mod">
          <ac:chgData name="Asano Goto" userId="81247a0d-d771-462c-8d40-7fdfd6e2c5a7" providerId="ADAL" clId="{01B52F4B-899A-46DA-AC76-C1D2ACDE577D}" dt="2022-02-28T06:26:29.720" v="34" actId="478"/>
          <ac:spMkLst>
            <pc:docMk/>
            <pc:sldMk cId="940497531" sldId="265"/>
            <ac:spMk id="19" creationId="{D582AB8B-43BB-43D9-98AF-2E2BBA8D4AB4}"/>
          </ac:spMkLst>
        </pc:spChg>
        <pc:spChg chg="del mod">
          <ac:chgData name="Asano Goto" userId="81247a0d-d771-462c-8d40-7fdfd6e2c5a7" providerId="ADAL" clId="{01B52F4B-899A-46DA-AC76-C1D2ACDE577D}" dt="2022-02-28T06:29:51.582" v="113" actId="478"/>
          <ac:spMkLst>
            <pc:docMk/>
            <pc:sldMk cId="940497531" sldId="265"/>
            <ac:spMk id="20" creationId="{229416D4-5C7E-485F-A591-F9B29696736D}"/>
          </ac:spMkLst>
        </pc:spChg>
        <pc:spChg chg="add mod">
          <ac:chgData name="Asano Goto" userId="81247a0d-d771-462c-8d40-7fdfd6e2c5a7" providerId="ADAL" clId="{01B52F4B-899A-46DA-AC76-C1D2ACDE577D}" dt="2022-02-28T06:32:49.165" v="243" actId="1076"/>
          <ac:spMkLst>
            <pc:docMk/>
            <pc:sldMk cId="940497531" sldId="265"/>
            <ac:spMk id="21" creationId="{FA1742D6-0830-4093-BACD-CFEE2AFABDD0}"/>
          </ac:spMkLst>
        </pc:spChg>
        <pc:graphicFrameChg chg="del">
          <ac:chgData name="Asano Goto" userId="81247a0d-d771-462c-8d40-7fdfd6e2c5a7" providerId="ADAL" clId="{01B52F4B-899A-46DA-AC76-C1D2ACDE577D}" dt="2022-02-28T06:25:49.800" v="22" actId="21"/>
          <ac:graphicFrameMkLst>
            <pc:docMk/>
            <pc:sldMk cId="940497531" sldId="265"/>
            <ac:graphicFrameMk id="4" creationId="{C3E200C8-DEA5-4D3C-9E16-78BB0A49CCC2}"/>
          </ac:graphicFrameMkLst>
        </pc:graphicFrameChg>
        <pc:graphicFrameChg chg="add mod modGraphic">
          <ac:chgData name="Asano Goto" userId="81247a0d-d771-462c-8d40-7fdfd6e2c5a7" providerId="ADAL" clId="{01B52F4B-899A-46DA-AC76-C1D2ACDE577D}" dt="2022-02-28T06:36:54.402" v="439"/>
          <ac:graphicFrameMkLst>
            <pc:docMk/>
            <pc:sldMk cId="940497531" sldId="265"/>
            <ac:graphicFrameMk id="9" creationId="{6BCB71BE-0E8A-4B44-8186-33833CCDBD2C}"/>
          </ac:graphicFrameMkLst>
        </pc:graphicFrameChg>
      </pc:sldChg>
      <pc:sldChg chg="modSp mod ord">
        <pc:chgData name="Asano Goto" userId="81247a0d-d771-462c-8d40-7fdfd6e2c5a7" providerId="ADAL" clId="{01B52F4B-899A-46DA-AC76-C1D2ACDE577D}" dt="2022-02-28T06:35:22.199" v="400" actId="14734"/>
        <pc:sldMkLst>
          <pc:docMk/>
          <pc:sldMk cId="1582671527" sldId="266"/>
        </pc:sldMkLst>
        <pc:graphicFrameChg chg="modGraphic">
          <ac:chgData name="Asano Goto" userId="81247a0d-d771-462c-8d40-7fdfd6e2c5a7" providerId="ADAL" clId="{01B52F4B-899A-46DA-AC76-C1D2ACDE577D}" dt="2022-02-28T06:35:22.199" v="400" actId="14734"/>
          <ac:graphicFrameMkLst>
            <pc:docMk/>
            <pc:sldMk cId="1582671527" sldId="266"/>
            <ac:graphicFrameMk id="4" creationId="{C3E200C8-DEA5-4D3C-9E16-78BB0A49CCC2}"/>
          </ac:graphicFrameMkLst>
        </pc:graphicFrameChg>
      </pc:sldChg>
    </pc:docChg>
  </pc:docChgLst>
  <pc:docChgLst>
    <pc:chgData name="Asano Goto" userId="81247a0d-d771-462c-8d40-7fdfd6e2c5a7" providerId="ADAL" clId="{2D3C2F65-1305-4503-8F0E-AA0B4CFF7E29}"/>
    <pc:docChg chg="undo redo custSel addSld modSld sldOrd">
      <pc:chgData name="Asano Goto" userId="81247a0d-d771-462c-8d40-7fdfd6e2c5a7" providerId="ADAL" clId="{2D3C2F65-1305-4503-8F0E-AA0B4CFF7E29}" dt="2022-02-18T09:22:58.113" v="2547"/>
      <pc:docMkLst>
        <pc:docMk/>
      </pc:docMkLst>
      <pc:sldChg chg="addSp delSp modSp mod">
        <pc:chgData name="Asano Goto" userId="81247a0d-d771-462c-8d40-7fdfd6e2c5a7" providerId="ADAL" clId="{2D3C2F65-1305-4503-8F0E-AA0B4CFF7E29}" dt="2022-02-18T09:12:14.276" v="1993" actId="20577"/>
        <pc:sldMkLst>
          <pc:docMk/>
          <pc:sldMk cId="4257165089" sldId="256"/>
        </pc:sldMkLst>
        <pc:spChg chg="mod">
          <ac:chgData name="Asano Goto" userId="81247a0d-d771-462c-8d40-7fdfd6e2c5a7" providerId="ADAL" clId="{2D3C2F65-1305-4503-8F0E-AA0B4CFF7E29}" dt="2022-02-18T08:47:20.153" v="219" actId="14100"/>
          <ac:spMkLst>
            <pc:docMk/>
            <pc:sldMk cId="4257165089" sldId="256"/>
            <ac:spMk id="5" creationId="{9CA11078-3A1F-4AFE-AC39-D539D9A4D177}"/>
          </ac:spMkLst>
        </pc:spChg>
        <pc:spChg chg="del">
          <ac:chgData name="Asano Goto" userId="81247a0d-d771-462c-8d40-7fdfd6e2c5a7" providerId="ADAL" clId="{2D3C2F65-1305-4503-8F0E-AA0B4CFF7E29}" dt="2022-02-18T08:42:35.851" v="69" actId="478"/>
          <ac:spMkLst>
            <pc:docMk/>
            <pc:sldMk cId="4257165089" sldId="256"/>
            <ac:spMk id="12" creationId="{104BDE12-3AB3-4584-B857-807814DFA961}"/>
          </ac:spMkLst>
        </pc:spChg>
        <pc:spChg chg="del">
          <ac:chgData name="Asano Goto" userId="81247a0d-d771-462c-8d40-7fdfd6e2c5a7" providerId="ADAL" clId="{2D3C2F65-1305-4503-8F0E-AA0B4CFF7E29}" dt="2022-02-18T08:42:35.851" v="69" actId="478"/>
          <ac:spMkLst>
            <pc:docMk/>
            <pc:sldMk cId="4257165089" sldId="256"/>
            <ac:spMk id="13" creationId="{28FF9DE4-2330-4D13-B0EC-B76BCB6CED4B}"/>
          </ac:spMkLst>
        </pc:spChg>
        <pc:spChg chg="del">
          <ac:chgData name="Asano Goto" userId="81247a0d-d771-462c-8d40-7fdfd6e2c5a7" providerId="ADAL" clId="{2D3C2F65-1305-4503-8F0E-AA0B4CFF7E29}" dt="2022-02-18T08:42:35.851" v="69" actId="478"/>
          <ac:spMkLst>
            <pc:docMk/>
            <pc:sldMk cId="4257165089" sldId="256"/>
            <ac:spMk id="20" creationId="{6CD5B09D-49B8-45E5-B887-4192D4885311}"/>
          </ac:spMkLst>
        </pc:spChg>
        <pc:spChg chg="del">
          <ac:chgData name="Asano Goto" userId="81247a0d-d771-462c-8d40-7fdfd6e2c5a7" providerId="ADAL" clId="{2D3C2F65-1305-4503-8F0E-AA0B4CFF7E29}" dt="2022-02-18T08:42:35.851" v="69" actId="478"/>
          <ac:spMkLst>
            <pc:docMk/>
            <pc:sldMk cId="4257165089" sldId="256"/>
            <ac:spMk id="27" creationId="{11D4A965-B5A4-40CF-9553-DE47AF0FA9CE}"/>
          </ac:spMkLst>
        </pc:spChg>
        <pc:spChg chg="mod">
          <ac:chgData name="Asano Goto" userId="81247a0d-d771-462c-8d40-7fdfd6e2c5a7" providerId="ADAL" clId="{2D3C2F65-1305-4503-8F0E-AA0B4CFF7E29}" dt="2022-02-18T09:12:14.276" v="1993" actId="20577"/>
          <ac:spMkLst>
            <pc:docMk/>
            <pc:sldMk cId="4257165089" sldId="256"/>
            <ac:spMk id="28" creationId="{86A63949-4294-4124-B4EF-62EDDDEFD837}"/>
          </ac:spMkLst>
        </pc:spChg>
        <pc:spChg chg="del">
          <ac:chgData name="Asano Goto" userId="81247a0d-d771-462c-8d40-7fdfd6e2c5a7" providerId="ADAL" clId="{2D3C2F65-1305-4503-8F0E-AA0B4CFF7E29}" dt="2022-02-18T08:42:35.851" v="69" actId="478"/>
          <ac:spMkLst>
            <pc:docMk/>
            <pc:sldMk cId="4257165089" sldId="256"/>
            <ac:spMk id="35" creationId="{43493E67-3770-44F3-A2A5-5846BEA3002B}"/>
          </ac:spMkLst>
        </pc:spChg>
        <pc:spChg chg="del">
          <ac:chgData name="Asano Goto" userId="81247a0d-d771-462c-8d40-7fdfd6e2c5a7" providerId="ADAL" clId="{2D3C2F65-1305-4503-8F0E-AA0B4CFF7E29}" dt="2022-02-18T08:42:39.688" v="70" actId="478"/>
          <ac:spMkLst>
            <pc:docMk/>
            <pc:sldMk cId="4257165089" sldId="256"/>
            <ac:spMk id="37" creationId="{6B00BDBC-C184-44A8-9AD9-D38F3621C0F5}"/>
          </ac:spMkLst>
        </pc:spChg>
        <pc:spChg chg="del">
          <ac:chgData name="Asano Goto" userId="81247a0d-d771-462c-8d40-7fdfd6e2c5a7" providerId="ADAL" clId="{2D3C2F65-1305-4503-8F0E-AA0B4CFF7E29}" dt="2022-02-18T08:42:35.851" v="69" actId="478"/>
          <ac:spMkLst>
            <pc:docMk/>
            <pc:sldMk cId="4257165089" sldId="256"/>
            <ac:spMk id="44" creationId="{57E4DCDC-4A87-4723-8A34-C0D4AA638AED}"/>
          </ac:spMkLst>
        </pc:spChg>
        <pc:spChg chg="add del">
          <ac:chgData name="Asano Goto" userId="81247a0d-d771-462c-8d40-7fdfd6e2c5a7" providerId="ADAL" clId="{2D3C2F65-1305-4503-8F0E-AA0B4CFF7E29}" dt="2022-02-18T08:45:58.182" v="132" actId="478"/>
          <ac:spMkLst>
            <pc:docMk/>
            <pc:sldMk cId="4257165089" sldId="256"/>
            <ac:spMk id="45" creationId="{F5FAC0AD-5D7E-4ACF-BC34-CDE42FAB7034}"/>
          </ac:spMkLst>
        </pc:spChg>
        <pc:spChg chg="add mod">
          <ac:chgData name="Asano Goto" userId="81247a0d-d771-462c-8d40-7fdfd6e2c5a7" providerId="ADAL" clId="{2D3C2F65-1305-4503-8F0E-AA0B4CFF7E29}" dt="2022-02-18T09:10:18.010" v="1921" actId="14100"/>
          <ac:spMkLst>
            <pc:docMk/>
            <pc:sldMk cId="4257165089" sldId="256"/>
            <ac:spMk id="46" creationId="{F91F9F5A-A5BF-4AAA-BD1E-CA274DC0B345}"/>
          </ac:spMkLst>
        </pc:spChg>
        <pc:spChg chg="add mod">
          <ac:chgData name="Asano Goto" userId="81247a0d-d771-462c-8d40-7fdfd6e2c5a7" providerId="ADAL" clId="{2D3C2F65-1305-4503-8F0E-AA0B4CFF7E29}" dt="2022-02-18T09:11:41.513" v="1991" actId="1076"/>
          <ac:spMkLst>
            <pc:docMk/>
            <pc:sldMk cId="4257165089" sldId="256"/>
            <ac:spMk id="49" creationId="{C5AA6AD3-425B-466E-9CE2-B3518C2EF466}"/>
          </ac:spMkLst>
        </pc:spChg>
        <pc:picChg chg="del">
          <ac:chgData name="Asano Goto" userId="81247a0d-d771-462c-8d40-7fdfd6e2c5a7" providerId="ADAL" clId="{2D3C2F65-1305-4503-8F0E-AA0B4CFF7E29}" dt="2022-02-18T08:42:35.851" v="69" actId="478"/>
          <ac:picMkLst>
            <pc:docMk/>
            <pc:sldMk cId="4257165089" sldId="256"/>
            <ac:picMk id="11" creationId="{587DD261-8838-4210-AFAF-7DDD14A31FED}"/>
          </ac:picMkLst>
        </pc:picChg>
        <pc:picChg chg="del">
          <ac:chgData name="Asano Goto" userId="81247a0d-d771-462c-8d40-7fdfd6e2c5a7" providerId="ADAL" clId="{2D3C2F65-1305-4503-8F0E-AA0B4CFF7E29}" dt="2022-02-18T08:42:35.851" v="69" actId="478"/>
          <ac:picMkLst>
            <pc:docMk/>
            <pc:sldMk cId="4257165089" sldId="256"/>
            <ac:picMk id="22" creationId="{87BDB4DA-EFFF-41A0-9514-1DD27FCC3F75}"/>
          </ac:picMkLst>
        </pc:picChg>
        <pc:picChg chg="del">
          <ac:chgData name="Asano Goto" userId="81247a0d-d771-462c-8d40-7fdfd6e2c5a7" providerId="ADAL" clId="{2D3C2F65-1305-4503-8F0E-AA0B4CFF7E29}" dt="2022-02-18T08:42:35.851" v="69" actId="478"/>
          <ac:picMkLst>
            <pc:docMk/>
            <pc:sldMk cId="4257165089" sldId="256"/>
            <ac:picMk id="30" creationId="{C09B9347-1FB2-4736-A7F7-C6733144E35E}"/>
          </ac:picMkLst>
        </pc:picChg>
        <pc:picChg chg="del">
          <ac:chgData name="Asano Goto" userId="81247a0d-d771-462c-8d40-7fdfd6e2c5a7" providerId="ADAL" clId="{2D3C2F65-1305-4503-8F0E-AA0B4CFF7E29}" dt="2022-02-18T08:42:35.851" v="69" actId="478"/>
          <ac:picMkLst>
            <pc:docMk/>
            <pc:sldMk cId="4257165089" sldId="256"/>
            <ac:picMk id="42" creationId="{33431C20-7751-400E-B999-1AD3FFD1809D}"/>
          </ac:picMkLst>
        </pc:picChg>
        <pc:cxnChg chg="del">
          <ac:chgData name="Asano Goto" userId="81247a0d-d771-462c-8d40-7fdfd6e2c5a7" providerId="ADAL" clId="{2D3C2F65-1305-4503-8F0E-AA0B4CFF7E29}" dt="2022-02-18T08:42:35.851" v="69" actId="478"/>
          <ac:cxnSpMkLst>
            <pc:docMk/>
            <pc:sldMk cId="4257165089" sldId="256"/>
            <ac:cxnSpMk id="15" creationId="{25260D8F-8E53-40CA-A8E7-71FC0B6B9116}"/>
          </ac:cxnSpMkLst>
        </pc:cxnChg>
        <pc:cxnChg chg="del">
          <ac:chgData name="Asano Goto" userId="81247a0d-d771-462c-8d40-7fdfd6e2c5a7" providerId="ADAL" clId="{2D3C2F65-1305-4503-8F0E-AA0B4CFF7E29}" dt="2022-02-18T08:42:35.851" v="69" actId="478"/>
          <ac:cxnSpMkLst>
            <pc:docMk/>
            <pc:sldMk cId="4257165089" sldId="256"/>
            <ac:cxnSpMk id="19" creationId="{D8CFA545-7CDF-4B6D-90A9-7CCEEDAF06D3}"/>
          </ac:cxnSpMkLst>
        </pc:cxnChg>
        <pc:cxnChg chg="del">
          <ac:chgData name="Asano Goto" userId="81247a0d-d771-462c-8d40-7fdfd6e2c5a7" providerId="ADAL" clId="{2D3C2F65-1305-4503-8F0E-AA0B4CFF7E29}" dt="2022-02-18T08:42:35.851" v="69" actId="478"/>
          <ac:cxnSpMkLst>
            <pc:docMk/>
            <pc:sldMk cId="4257165089" sldId="256"/>
            <ac:cxnSpMk id="24" creationId="{1232F238-4B23-419A-B5F8-B29B79A46B51}"/>
          </ac:cxnSpMkLst>
        </pc:cxnChg>
        <pc:cxnChg chg="del">
          <ac:chgData name="Asano Goto" userId="81247a0d-d771-462c-8d40-7fdfd6e2c5a7" providerId="ADAL" clId="{2D3C2F65-1305-4503-8F0E-AA0B4CFF7E29}" dt="2022-02-18T08:42:35.851" v="69" actId="478"/>
          <ac:cxnSpMkLst>
            <pc:docMk/>
            <pc:sldMk cId="4257165089" sldId="256"/>
            <ac:cxnSpMk id="32" creationId="{1E77E137-EC61-4FEF-B466-324D53894A48}"/>
          </ac:cxnSpMkLst>
        </pc:cxnChg>
        <pc:cxnChg chg="add mod">
          <ac:chgData name="Asano Goto" userId="81247a0d-d771-462c-8d40-7fdfd6e2c5a7" providerId="ADAL" clId="{2D3C2F65-1305-4503-8F0E-AA0B4CFF7E29}" dt="2022-02-18T08:48:28.241" v="234" actId="1038"/>
          <ac:cxnSpMkLst>
            <pc:docMk/>
            <pc:sldMk cId="4257165089" sldId="256"/>
            <ac:cxnSpMk id="48" creationId="{A2FA2F8C-7BFD-4510-933E-86EE089B68BC}"/>
          </ac:cxnSpMkLst>
        </pc:cxnChg>
      </pc:sldChg>
      <pc:sldChg chg="addSp delSp modSp mod ord">
        <pc:chgData name="Asano Goto" userId="81247a0d-d771-462c-8d40-7fdfd6e2c5a7" providerId="ADAL" clId="{2D3C2F65-1305-4503-8F0E-AA0B4CFF7E29}" dt="2022-02-18T09:20:39.379" v="2534" actId="1076"/>
        <pc:sldMkLst>
          <pc:docMk/>
          <pc:sldMk cId="2563863502" sldId="257"/>
        </pc:sldMkLst>
        <pc:spChg chg="add mod">
          <ac:chgData name="Asano Goto" userId="81247a0d-d771-462c-8d40-7fdfd6e2c5a7" providerId="ADAL" clId="{2D3C2F65-1305-4503-8F0E-AA0B4CFF7E29}" dt="2022-02-18T09:18:06.460" v="2219" actId="21"/>
          <ac:spMkLst>
            <pc:docMk/>
            <pc:sldMk cId="2563863502" sldId="257"/>
            <ac:spMk id="2" creationId="{61515C62-5F4D-4952-B13B-1BFB89259784}"/>
          </ac:spMkLst>
        </pc:spChg>
        <pc:graphicFrameChg chg="add del mod modGraphic">
          <ac:chgData name="Asano Goto" userId="81247a0d-d771-462c-8d40-7fdfd6e2c5a7" providerId="ADAL" clId="{2D3C2F65-1305-4503-8F0E-AA0B4CFF7E29}" dt="2022-02-18T09:20:39.379" v="2534" actId="1076"/>
          <ac:graphicFrameMkLst>
            <pc:docMk/>
            <pc:sldMk cId="2563863502" sldId="257"/>
            <ac:graphicFrameMk id="3" creationId="{50FF3E4A-9C89-4283-B78A-F80AC93A4F79}"/>
          </ac:graphicFrameMkLst>
        </pc:graphicFrameChg>
      </pc:sldChg>
      <pc:sldChg chg="addSp delSp modSp add mod">
        <pc:chgData name="Asano Goto" userId="81247a0d-d771-462c-8d40-7fdfd6e2c5a7" providerId="ADAL" clId="{2D3C2F65-1305-4503-8F0E-AA0B4CFF7E29}" dt="2022-02-18T08:52:52.671" v="515" actId="1076"/>
        <pc:sldMkLst>
          <pc:docMk/>
          <pc:sldMk cId="1945100354" sldId="258"/>
        </pc:sldMkLst>
        <pc:spChg chg="del">
          <ac:chgData name="Asano Goto" userId="81247a0d-d771-462c-8d40-7fdfd6e2c5a7" providerId="ADAL" clId="{2D3C2F65-1305-4503-8F0E-AA0B4CFF7E29}" dt="2022-02-18T08:42:04.820" v="2" actId="478"/>
          <ac:spMkLst>
            <pc:docMk/>
            <pc:sldMk cId="1945100354" sldId="258"/>
            <ac:spMk id="5" creationId="{9CA11078-3A1F-4AFE-AC39-D539D9A4D177}"/>
          </ac:spMkLst>
        </pc:spChg>
        <pc:spChg chg="mod">
          <ac:chgData name="Asano Goto" userId="81247a0d-d771-462c-8d40-7fdfd6e2c5a7" providerId="ADAL" clId="{2D3C2F65-1305-4503-8F0E-AA0B4CFF7E29}" dt="2022-02-18T08:42:14.594" v="49" actId="1036"/>
          <ac:spMkLst>
            <pc:docMk/>
            <pc:sldMk cId="1945100354" sldId="258"/>
            <ac:spMk id="12" creationId="{104BDE12-3AB3-4584-B857-807814DFA961}"/>
          </ac:spMkLst>
        </pc:spChg>
        <pc:spChg chg="mod">
          <ac:chgData name="Asano Goto" userId="81247a0d-d771-462c-8d40-7fdfd6e2c5a7" providerId="ADAL" clId="{2D3C2F65-1305-4503-8F0E-AA0B4CFF7E29}" dt="2022-02-18T08:42:14.594" v="49" actId="1036"/>
          <ac:spMkLst>
            <pc:docMk/>
            <pc:sldMk cId="1945100354" sldId="258"/>
            <ac:spMk id="13" creationId="{28FF9DE4-2330-4D13-B0EC-B76BCB6CED4B}"/>
          </ac:spMkLst>
        </pc:spChg>
        <pc:spChg chg="mod">
          <ac:chgData name="Asano Goto" userId="81247a0d-d771-462c-8d40-7fdfd6e2c5a7" providerId="ADAL" clId="{2D3C2F65-1305-4503-8F0E-AA0B4CFF7E29}" dt="2022-02-18T08:42:14.594" v="49" actId="1036"/>
          <ac:spMkLst>
            <pc:docMk/>
            <pc:sldMk cId="1945100354" sldId="258"/>
            <ac:spMk id="20" creationId="{6CD5B09D-49B8-45E5-B887-4192D4885311}"/>
          </ac:spMkLst>
        </pc:spChg>
        <pc:spChg chg="add mod">
          <ac:chgData name="Asano Goto" userId="81247a0d-d771-462c-8d40-7fdfd6e2c5a7" providerId="ADAL" clId="{2D3C2F65-1305-4503-8F0E-AA0B4CFF7E29}" dt="2022-02-18T08:52:52.671" v="515" actId="1076"/>
          <ac:spMkLst>
            <pc:docMk/>
            <pc:sldMk cId="1945100354" sldId="258"/>
            <ac:spMk id="21" creationId="{671B23F5-1851-4B43-9E60-9606112792BC}"/>
          </ac:spMkLst>
        </pc:spChg>
        <pc:spChg chg="mod">
          <ac:chgData name="Asano Goto" userId="81247a0d-d771-462c-8d40-7fdfd6e2c5a7" providerId="ADAL" clId="{2D3C2F65-1305-4503-8F0E-AA0B4CFF7E29}" dt="2022-02-18T08:42:14.594" v="49" actId="1036"/>
          <ac:spMkLst>
            <pc:docMk/>
            <pc:sldMk cId="1945100354" sldId="258"/>
            <ac:spMk id="27" creationId="{11D4A965-B5A4-40CF-9553-DE47AF0FA9CE}"/>
          </ac:spMkLst>
        </pc:spChg>
        <pc:spChg chg="del">
          <ac:chgData name="Asano Goto" userId="81247a0d-d771-462c-8d40-7fdfd6e2c5a7" providerId="ADAL" clId="{2D3C2F65-1305-4503-8F0E-AA0B4CFF7E29}" dt="2022-02-18T08:42:02.946" v="1" actId="478"/>
          <ac:spMkLst>
            <pc:docMk/>
            <pc:sldMk cId="1945100354" sldId="258"/>
            <ac:spMk id="28" creationId="{86A63949-4294-4124-B4EF-62EDDDEFD837}"/>
          </ac:spMkLst>
        </pc:spChg>
        <pc:spChg chg="mod">
          <ac:chgData name="Asano Goto" userId="81247a0d-d771-462c-8d40-7fdfd6e2c5a7" providerId="ADAL" clId="{2D3C2F65-1305-4503-8F0E-AA0B4CFF7E29}" dt="2022-02-18T08:42:14.594" v="49" actId="1036"/>
          <ac:spMkLst>
            <pc:docMk/>
            <pc:sldMk cId="1945100354" sldId="258"/>
            <ac:spMk id="35" creationId="{43493E67-3770-44F3-A2A5-5846BEA3002B}"/>
          </ac:spMkLst>
        </pc:spChg>
        <pc:spChg chg="mod">
          <ac:chgData name="Asano Goto" userId="81247a0d-d771-462c-8d40-7fdfd6e2c5a7" providerId="ADAL" clId="{2D3C2F65-1305-4503-8F0E-AA0B4CFF7E29}" dt="2022-02-18T08:49:00.219" v="240" actId="1036"/>
          <ac:spMkLst>
            <pc:docMk/>
            <pc:sldMk cId="1945100354" sldId="258"/>
            <ac:spMk id="37" creationId="{6B00BDBC-C184-44A8-9AD9-D38F3621C0F5}"/>
          </ac:spMkLst>
        </pc:spChg>
        <pc:spChg chg="mod">
          <ac:chgData name="Asano Goto" userId="81247a0d-d771-462c-8d40-7fdfd6e2c5a7" providerId="ADAL" clId="{2D3C2F65-1305-4503-8F0E-AA0B4CFF7E29}" dt="2022-02-18T08:42:21.717" v="68" actId="1035"/>
          <ac:spMkLst>
            <pc:docMk/>
            <pc:sldMk cId="1945100354" sldId="258"/>
            <ac:spMk id="44" creationId="{57E4DCDC-4A87-4723-8A34-C0D4AA638AED}"/>
          </ac:spMkLst>
        </pc:spChg>
        <pc:picChg chg="mod">
          <ac:chgData name="Asano Goto" userId="81247a0d-d771-462c-8d40-7fdfd6e2c5a7" providerId="ADAL" clId="{2D3C2F65-1305-4503-8F0E-AA0B4CFF7E29}" dt="2022-02-18T08:42:14.594" v="49" actId="1036"/>
          <ac:picMkLst>
            <pc:docMk/>
            <pc:sldMk cId="1945100354" sldId="258"/>
            <ac:picMk id="11" creationId="{587DD261-8838-4210-AFAF-7DDD14A31FED}"/>
          </ac:picMkLst>
        </pc:picChg>
        <pc:picChg chg="mod">
          <ac:chgData name="Asano Goto" userId="81247a0d-d771-462c-8d40-7fdfd6e2c5a7" providerId="ADAL" clId="{2D3C2F65-1305-4503-8F0E-AA0B4CFF7E29}" dt="2022-02-18T08:42:14.594" v="49" actId="1036"/>
          <ac:picMkLst>
            <pc:docMk/>
            <pc:sldMk cId="1945100354" sldId="258"/>
            <ac:picMk id="22" creationId="{87BDB4DA-EFFF-41A0-9514-1DD27FCC3F75}"/>
          </ac:picMkLst>
        </pc:picChg>
        <pc:picChg chg="mod">
          <ac:chgData name="Asano Goto" userId="81247a0d-d771-462c-8d40-7fdfd6e2c5a7" providerId="ADAL" clId="{2D3C2F65-1305-4503-8F0E-AA0B4CFF7E29}" dt="2022-02-18T08:42:14.594" v="49" actId="1036"/>
          <ac:picMkLst>
            <pc:docMk/>
            <pc:sldMk cId="1945100354" sldId="258"/>
            <ac:picMk id="30" creationId="{C09B9347-1FB2-4736-A7F7-C6733144E35E}"/>
          </ac:picMkLst>
        </pc:picChg>
        <pc:picChg chg="mod">
          <ac:chgData name="Asano Goto" userId="81247a0d-d771-462c-8d40-7fdfd6e2c5a7" providerId="ADAL" clId="{2D3C2F65-1305-4503-8F0E-AA0B4CFF7E29}" dt="2022-02-18T08:42:14.594" v="49" actId="1036"/>
          <ac:picMkLst>
            <pc:docMk/>
            <pc:sldMk cId="1945100354" sldId="258"/>
            <ac:picMk id="42" creationId="{33431C20-7751-400E-B999-1AD3FFD1809D}"/>
          </ac:picMkLst>
        </pc:picChg>
        <pc:cxnChg chg="mod">
          <ac:chgData name="Asano Goto" userId="81247a0d-d771-462c-8d40-7fdfd6e2c5a7" providerId="ADAL" clId="{2D3C2F65-1305-4503-8F0E-AA0B4CFF7E29}" dt="2022-02-18T08:42:14.594" v="49" actId="1036"/>
          <ac:cxnSpMkLst>
            <pc:docMk/>
            <pc:sldMk cId="1945100354" sldId="258"/>
            <ac:cxnSpMk id="15" creationId="{25260D8F-8E53-40CA-A8E7-71FC0B6B9116}"/>
          </ac:cxnSpMkLst>
        </pc:cxnChg>
        <pc:cxnChg chg="mod">
          <ac:chgData name="Asano Goto" userId="81247a0d-d771-462c-8d40-7fdfd6e2c5a7" providerId="ADAL" clId="{2D3C2F65-1305-4503-8F0E-AA0B4CFF7E29}" dt="2022-02-18T08:42:14.594" v="49" actId="1036"/>
          <ac:cxnSpMkLst>
            <pc:docMk/>
            <pc:sldMk cId="1945100354" sldId="258"/>
            <ac:cxnSpMk id="19" creationId="{D8CFA545-7CDF-4B6D-90A9-7CCEEDAF06D3}"/>
          </ac:cxnSpMkLst>
        </pc:cxnChg>
        <pc:cxnChg chg="mod">
          <ac:chgData name="Asano Goto" userId="81247a0d-d771-462c-8d40-7fdfd6e2c5a7" providerId="ADAL" clId="{2D3C2F65-1305-4503-8F0E-AA0B4CFF7E29}" dt="2022-02-18T08:42:14.594" v="49" actId="1036"/>
          <ac:cxnSpMkLst>
            <pc:docMk/>
            <pc:sldMk cId="1945100354" sldId="258"/>
            <ac:cxnSpMk id="24" creationId="{1232F238-4B23-419A-B5F8-B29B79A46B51}"/>
          </ac:cxnSpMkLst>
        </pc:cxnChg>
        <pc:cxnChg chg="mod">
          <ac:chgData name="Asano Goto" userId="81247a0d-d771-462c-8d40-7fdfd6e2c5a7" providerId="ADAL" clId="{2D3C2F65-1305-4503-8F0E-AA0B4CFF7E29}" dt="2022-02-18T08:42:14.594" v="49" actId="1036"/>
          <ac:cxnSpMkLst>
            <pc:docMk/>
            <pc:sldMk cId="1945100354" sldId="258"/>
            <ac:cxnSpMk id="32" creationId="{1E77E137-EC61-4FEF-B466-324D53894A48}"/>
          </ac:cxnSpMkLst>
        </pc:cxnChg>
      </pc:sldChg>
      <pc:sldChg chg="addSp modSp new mod">
        <pc:chgData name="Asano Goto" userId="81247a0d-d771-462c-8d40-7fdfd6e2c5a7" providerId="ADAL" clId="{2D3C2F65-1305-4503-8F0E-AA0B4CFF7E29}" dt="2022-02-18T09:22:58.113" v="2547"/>
        <pc:sldMkLst>
          <pc:docMk/>
          <pc:sldMk cId="3083205090" sldId="259"/>
        </pc:sldMkLst>
        <pc:spChg chg="add mod">
          <ac:chgData name="Asano Goto" userId="81247a0d-d771-462c-8d40-7fdfd6e2c5a7" providerId="ADAL" clId="{2D3C2F65-1305-4503-8F0E-AA0B4CFF7E29}" dt="2022-02-18T09:22:58.113" v="2547"/>
          <ac:spMkLst>
            <pc:docMk/>
            <pc:sldMk cId="3083205090" sldId="259"/>
            <ac:spMk id="2" creationId="{1EE98E6B-0985-438B-8AA6-C52DB5795FF0}"/>
          </ac:spMkLst>
        </pc:spChg>
        <pc:cxnChg chg="add mod">
          <ac:chgData name="Asano Goto" userId="81247a0d-d771-462c-8d40-7fdfd6e2c5a7" providerId="ADAL" clId="{2D3C2F65-1305-4503-8F0E-AA0B4CFF7E29}" dt="2022-02-18T09:22:53.351" v="2536"/>
          <ac:cxnSpMkLst>
            <pc:docMk/>
            <pc:sldMk cId="3083205090" sldId="259"/>
            <ac:cxnSpMk id="3" creationId="{4CFFF070-528E-4D91-8F17-C3DC89D9D6B1}"/>
          </ac:cxnSpMkLst>
        </pc:cxnChg>
      </pc:sldChg>
    </pc:docChg>
  </pc:docChgLst>
  <pc:docChgLst>
    <pc:chgData name="Aya Inoue" userId="7bdea368-1c47-4348-ad52-0ba3fe43f312" providerId="ADAL" clId="{9128FFC3-BAA0-4BBD-BBBF-9D18741A109F}"/>
    <pc:docChg chg="undo custSel modSld">
      <pc:chgData name="Aya Inoue" userId="7bdea368-1c47-4348-ad52-0ba3fe43f312" providerId="ADAL" clId="{9128FFC3-BAA0-4BBD-BBBF-9D18741A109F}" dt="2022-03-15T05:43:55.460" v="4" actId="1076"/>
      <pc:docMkLst>
        <pc:docMk/>
      </pc:docMkLst>
      <pc:sldChg chg="addSp delSp modSp mod">
        <pc:chgData name="Aya Inoue" userId="7bdea368-1c47-4348-ad52-0ba3fe43f312" providerId="ADAL" clId="{9128FFC3-BAA0-4BBD-BBBF-9D18741A109F}" dt="2022-03-15T05:43:55.460" v="4" actId="1076"/>
        <pc:sldMkLst>
          <pc:docMk/>
          <pc:sldMk cId="662675091" sldId="264"/>
        </pc:sldMkLst>
        <pc:spChg chg="add del mod">
          <ac:chgData name="Aya Inoue" userId="7bdea368-1c47-4348-ad52-0ba3fe43f312" providerId="ADAL" clId="{9128FFC3-BAA0-4BBD-BBBF-9D18741A109F}" dt="2022-03-15T05:43:55.460" v="4" actId="1076"/>
          <ac:spMkLst>
            <pc:docMk/>
            <pc:sldMk cId="662675091" sldId="264"/>
            <ac:spMk id="16" creationId="{07407283-6BBB-45AD-A01B-FD875D728A6E}"/>
          </ac:spMkLst>
        </pc:spChg>
      </pc:sldChg>
    </pc:docChg>
  </pc:docChgLst>
  <pc:docChgLst>
    <pc:chgData name="Asano Goto" userId="81247a0d-d771-462c-8d40-7fdfd6e2c5a7" providerId="ADAL" clId="{044668C5-00FA-42F4-BDE1-969E01A7FC91}"/>
    <pc:docChg chg="undo redo custSel addSld delSld modSld sldOrd modMainMaster">
      <pc:chgData name="Asano Goto" userId="81247a0d-d771-462c-8d40-7fdfd6e2c5a7" providerId="ADAL" clId="{044668C5-00FA-42F4-BDE1-969E01A7FC91}" dt="2022-02-28T04:42:51.713" v="14560" actId="14734"/>
      <pc:docMkLst>
        <pc:docMk/>
      </pc:docMkLst>
      <pc:sldChg chg="addSp delSp modSp mod">
        <pc:chgData name="Asano Goto" userId="81247a0d-d771-462c-8d40-7fdfd6e2c5a7" providerId="ADAL" clId="{044668C5-00FA-42F4-BDE1-969E01A7FC91}" dt="2022-02-28T04:38:15.335" v="14456" actId="6549"/>
        <pc:sldMkLst>
          <pc:docMk/>
          <pc:sldMk cId="4257165089" sldId="256"/>
        </pc:sldMkLst>
        <pc:spChg chg="add mod">
          <ac:chgData name="Asano Goto" userId="81247a0d-d771-462c-8d40-7fdfd6e2c5a7" providerId="ADAL" clId="{044668C5-00FA-42F4-BDE1-969E01A7FC91}" dt="2022-02-24T09:47:13.406" v="12378" actId="14100"/>
          <ac:spMkLst>
            <pc:docMk/>
            <pc:sldMk cId="4257165089" sldId="256"/>
            <ac:spMk id="4" creationId="{ABC10444-2581-4814-B6AA-48507E8A4755}"/>
          </ac:spMkLst>
        </pc:spChg>
        <pc:spChg chg="mod">
          <ac:chgData name="Asano Goto" userId="81247a0d-d771-462c-8d40-7fdfd6e2c5a7" providerId="ADAL" clId="{044668C5-00FA-42F4-BDE1-969E01A7FC91}" dt="2022-02-20T14:22:53.961" v="702" actId="403"/>
          <ac:spMkLst>
            <pc:docMk/>
            <pc:sldMk cId="4257165089" sldId="256"/>
            <ac:spMk id="5" creationId="{9CA11078-3A1F-4AFE-AC39-D539D9A4D177}"/>
          </ac:spMkLst>
        </pc:spChg>
        <pc:spChg chg="add del mod">
          <ac:chgData name="Asano Goto" userId="81247a0d-d771-462c-8d40-7fdfd6e2c5a7" providerId="ADAL" clId="{044668C5-00FA-42F4-BDE1-969E01A7FC91}" dt="2022-02-25T07:34:44.443" v="14078" actId="478"/>
          <ac:spMkLst>
            <pc:docMk/>
            <pc:sldMk cId="4257165089" sldId="256"/>
            <ac:spMk id="6" creationId="{D9911C34-6632-4CC9-A0F6-AE3D1D930F1D}"/>
          </ac:spMkLst>
        </pc:spChg>
        <pc:spChg chg="add del mod">
          <ac:chgData name="Asano Goto" userId="81247a0d-d771-462c-8d40-7fdfd6e2c5a7" providerId="ADAL" clId="{044668C5-00FA-42F4-BDE1-969E01A7FC91}" dt="2022-02-22T06:16:46.142" v="7240" actId="478"/>
          <ac:spMkLst>
            <pc:docMk/>
            <pc:sldMk cId="4257165089" sldId="256"/>
            <ac:spMk id="7" creationId="{770CCEE0-2CEC-48B4-A6E5-BCAA3FDE2129}"/>
          </ac:spMkLst>
        </pc:spChg>
        <pc:spChg chg="add del mod">
          <ac:chgData name="Asano Goto" userId="81247a0d-d771-462c-8d40-7fdfd6e2c5a7" providerId="ADAL" clId="{044668C5-00FA-42F4-BDE1-969E01A7FC91}" dt="2022-02-22T08:41:20.134" v="9877" actId="478"/>
          <ac:spMkLst>
            <pc:docMk/>
            <pc:sldMk cId="4257165089" sldId="256"/>
            <ac:spMk id="8" creationId="{D7358481-0A3B-404E-A614-843C4D7AC79E}"/>
          </ac:spMkLst>
        </pc:spChg>
        <pc:spChg chg="add del mod">
          <ac:chgData name="Asano Goto" userId="81247a0d-d771-462c-8d40-7fdfd6e2c5a7" providerId="ADAL" clId="{044668C5-00FA-42F4-BDE1-969E01A7FC91}" dt="2022-02-22T09:12:13.490" v="10271" actId="21"/>
          <ac:spMkLst>
            <pc:docMk/>
            <pc:sldMk cId="4257165089" sldId="256"/>
            <ac:spMk id="13" creationId="{DD97C865-05A6-4899-A422-88D158F8619E}"/>
          </ac:spMkLst>
        </pc:spChg>
        <pc:spChg chg="add del mod">
          <ac:chgData name="Asano Goto" userId="81247a0d-d771-462c-8d40-7fdfd6e2c5a7" providerId="ADAL" clId="{044668C5-00FA-42F4-BDE1-969E01A7FC91}" dt="2022-02-22T08:39:29.999" v="9844" actId="478"/>
          <ac:spMkLst>
            <pc:docMk/>
            <pc:sldMk cId="4257165089" sldId="256"/>
            <ac:spMk id="14" creationId="{C5F1D54A-C252-42E9-B45E-54615C24F361}"/>
          </ac:spMkLst>
        </pc:spChg>
        <pc:spChg chg="add del mod">
          <ac:chgData name="Asano Goto" userId="81247a0d-d771-462c-8d40-7fdfd6e2c5a7" providerId="ADAL" clId="{044668C5-00FA-42F4-BDE1-969E01A7FC91}" dt="2022-02-22T09:11:50.260" v="10266" actId="21"/>
          <ac:spMkLst>
            <pc:docMk/>
            <pc:sldMk cId="4257165089" sldId="256"/>
            <ac:spMk id="16" creationId="{52B3C7C9-1567-4015-A0FF-07D68D13F107}"/>
          </ac:spMkLst>
        </pc:spChg>
        <pc:spChg chg="add del mod">
          <ac:chgData name="Asano Goto" userId="81247a0d-d771-462c-8d40-7fdfd6e2c5a7" providerId="ADAL" clId="{044668C5-00FA-42F4-BDE1-969E01A7FC91}" dt="2022-02-22T12:11:10.307" v="10597" actId="478"/>
          <ac:spMkLst>
            <pc:docMk/>
            <pc:sldMk cId="4257165089" sldId="256"/>
            <ac:spMk id="18" creationId="{AF8D2A2D-E38E-4A2F-8F03-B925BB1C2D16}"/>
          </ac:spMkLst>
        </pc:spChg>
        <pc:spChg chg="add del mod">
          <ac:chgData name="Asano Goto" userId="81247a0d-d771-462c-8d40-7fdfd6e2c5a7" providerId="ADAL" clId="{044668C5-00FA-42F4-BDE1-969E01A7FC91}" dt="2022-02-22T09:11:50.260" v="10266" actId="21"/>
          <ac:spMkLst>
            <pc:docMk/>
            <pc:sldMk cId="4257165089" sldId="256"/>
            <ac:spMk id="20" creationId="{C12BE2D1-B679-4AD1-A696-3D7413921E96}"/>
          </ac:spMkLst>
        </pc:spChg>
        <pc:spChg chg="add del mod">
          <ac:chgData name="Asano Goto" userId="81247a0d-d771-462c-8d40-7fdfd6e2c5a7" providerId="ADAL" clId="{044668C5-00FA-42F4-BDE1-969E01A7FC91}" dt="2022-02-22T06:45:30.891" v="7687" actId="21"/>
          <ac:spMkLst>
            <pc:docMk/>
            <pc:sldMk cId="4257165089" sldId="256"/>
            <ac:spMk id="22" creationId="{88DC612C-4DB6-4F3B-8FE6-C9F866DCD7D6}"/>
          </ac:spMkLst>
        </pc:spChg>
        <pc:spChg chg="add del mod">
          <ac:chgData name="Asano Goto" userId="81247a0d-d771-462c-8d40-7fdfd6e2c5a7" providerId="ADAL" clId="{044668C5-00FA-42F4-BDE1-969E01A7FC91}" dt="2022-02-22T08:41:10.690" v="9874" actId="478"/>
          <ac:spMkLst>
            <pc:docMk/>
            <pc:sldMk cId="4257165089" sldId="256"/>
            <ac:spMk id="23" creationId="{35AD3B40-C2D2-46AE-97B5-255749F55D45}"/>
          </ac:spMkLst>
        </pc:spChg>
        <pc:spChg chg="add del mod">
          <ac:chgData name="Asano Goto" userId="81247a0d-d771-462c-8d40-7fdfd6e2c5a7" providerId="ADAL" clId="{044668C5-00FA-42F4-BDE1-969E01A7FC91}" dt="2022-02-22T09:12:13.490" v="10271" actId="21"/>
          <ac:spMkLst>
            <pc:docMk/>
            <pc:sldMk cId="4257165089" sldId="256"/>
            <ac:spMk id="24" creationId="{82BC8281-E947-4F16-BE7A-0F71F7DFCDCB}"/>
          </ac:spMkLst>
        </pc:spChg>
        <pc:spChg chg="add del mod">
          <ac:chgData name="Asano Goto" userId="81247a0d-d771-462c-8d40-7fdfd6e2c5a7" providerId="ADAL" clId="{044668C5-00FA-42F4-BDE1-969E01A7FC91}" dt="2022-02-22T08:59:55.090" v="10039" actId="478"/>
          <ac:spMkLst>
            <pc:docMk/>
            <pc:sldMk cId="4257165089" sldId="256"/>
            <ac:spMk id="26" creationId="{83F848A5-1E93-4703-A955-AC1BA8B8E348}"/>
          </ac:spMkLst>
        </pc:spChg>
        <pc:spChg chg="add del mod">
          <ac:chgData name="Asano Goto" userId="81247a0d-d771-462c-8d40-7fdfd6e2c5a7" providerId="ADAL" clId="{044668C5-00FA-42F4-BDE1-969E01A7FC91}" dt="2022-02-24T11:28:33.390" v="13091" actId="478"/>
          <ac:spMkLst>
            <pc:docMk/>
            <pc:sldMk cId="4257165089" sldId="256"/>
            <ac:spMk id="27" creationId="{D03B2D8D-3E9C-45F2-A1AC-CF312D6251EC}"/>
          </ac:spMkLst>
        </pc:spChg>
        <pc:spChg chg="mod">
          <ac:chgData name="Asano Goto" userId="81247a0d-d771-462c-8d40-7fdfd6e2c5a7" providerId="ADAL" clId="{044668C5-00FA-42F4-BDE1-969E01A7FC91}" dt="2022-02-28T04:38:15.335" v="14456" actId="6549"/>
          <ac:spMkLst>
            <pc:docMk/>
            <pc:sldMk cId="4257165089" sldId="256"/>
            <ac:spMk id="28" creationId="{86A63949-4294-4124-B4EF-62EDDDEFD837}"/>
          </ac:spMkLst>
        </pc:spChg>
        <pc:spChg chg="add mod">
          <ac:chgData name="Asano Goto" userId="81247a0d-d771-462c-8d40-7fdfd6e2c5a7" providerId="ADAL" clId="{044668C5-00FA-42F4-BDE1-969E01A7FC91}" dt="2022-02-25T03:11:59.724" v="14033" actId="1076"/>
          <ac:spMkLst>
            <pc:docMk/>
            <pc:sldMk cId="4257165089" sldId="256"/>
            <ac:spMk id="31" creationId="{7197C9DC-044E-4EC7-A213-5C65A69764A9}"/>
          </ac:spMkLst>
        </pc:spChg>
        <pc:spChg chg="add del mod">
          <ac:chgData name="Asano Goto" userId="81247a0d-d771-462c-8d40-7fdfd6e2c5a7" providerId="ADAL" clId="{044668C5-00FA-42F4-BDE1-969E01A7FC91}" dt="2022-02-25T07:34:25.326" v="14073" actId="478"/>
          <ac:spMkLst>
            <pc:docMk/>
            <pc:sldMk cId="4257165089" sldId="256"/>
            <ac:spMk id="32" creationId="{67B8E8AE-853D-4610-B461-EA28FF267491}"/>
          </ac:spMkLst>
        </pc:spChg>
        <pc:spChg chg="add del mod">
          <ac:chgData name="Asano Goto" userId="81247a0d-d771-462c-8d40-7fdfd6e2c5a7" providerId="ADAL" clId="{044668C5-00FA-42F4-BDE1-969E01A7FC91}" dt="2022-02-25T07:51:40.042" v="14402" actId="478"/>
          <ac:spMkLst>
            <pc:docMk/>
            <pc:sldMk cId="4257165089" sldId="256"/>
            <ac:spMk id="33" creationId="{FB50414D-852C-4481-9632-A7E9DFFE832C}"/>
          </ac:spMkLst>
        </pc:spChg>
        <pc:spChg chg="add mod">
          <ac:chgData name="Asano Goto" userId="81247a0d-d771-462c-8d40-7fdfd6e2c5a7" providerId="ADAL" clId="{044668C5-00FA-42F4-BDE1-969E01A7FC91}" dt="2022-02-28T04:37:42.791" v="14451" actId="14100"/>
          <ac:spMkLst>
            <pc:docMk/>
            <pc:sldMk cId="4257165089" sldId="256"/>
            <ac:spMk id="34" creationId="{D35BCD9E-6465-4AC4-86DA-1A60BB06F0FA}"/>
          </ac:spMkLst>
        </pc:spChg>
        <pc:spChg chg="del mod">
          <ac:chgData name="Asano Goto" userId="81247a0d-d771-462c-8d40-7fdfd6e2c5a7" providerId="ADAL" clId="{044668C5-00FA-42F4-BDE1-969E01A7FC91}" dt="2022-02-22T08:39:56.765" v="9859" actId="478"/>
          <ac:spMkLst>
            <pc:docMk/>
            <pc:sldMk cId="4257165089" sldId="256"/>
            <ac:spMk id="46" creationId="{F91F9F5A-A5BF-4AAA-BD1E-CA274DC0B345}"/>
          </ac:spMkLst>
        </pc:spChg>
        <pc:spChg chg="del mod">
          <ac:chgData name="Asano Goto" userId="81247a0d-d771-462c-8d40-7fdfd6e2c5a7" providerId="ADAL" clId="{044668C5-00FA-42F4-BDE1-969E01A7FC91}" dt="2022-02-22T06:18:00.756" v="7252" actId="478"/>
          <ac:spMkLst>
            <pc:docMk/>
            <pc:sldMk cId="4257165089" sldId="256"/>
            <ac:spMk id="49" creationId="{C5AA6AD3-425B-466E-9CE2-B3518C2EF466}"/>
          </ac:spMkLst>
        </pc:spChg>
        <pc:graphicFrameChg chg="add del mod">
          <ac:chgData name="Asano Goto" userId="81247a0d-d771-462c-8d40-7fdfd6e2c5a7" providerId="ADAL" clId="{044668C5-00FA-42F4-BDE1-969E01A7FC91}" dt="2022-02-22T08:39:53.871" v="9858" actId="478"/>
          <ac:graphicFrameMkLst>
            <pc:docMk/>
            <pc:sldMk cId="4257165089" sldId="256"/>
            <ac:graphicFrameMk id="12" creationId="{6ED0493C-5BDB-4F69-AEEC-B42D776726EF}"/>
          </ac:graphicFrameMkLst>
        </pc:graphicFrameChg>
        <pc:graphicFrameChg chg="add del mod">
          <ac:chgData name="Asano Goto" userId="81247a0d-d771-462c-8d40-7fdfd6e2c5a7" providerId="ADAL" clId="{044668C5-00FA-42F4-BDE1-969E01A7FC91}" dt="2022-02-22T12:57:59.247" v="10733" actId="21"/>
          <ac:graphicFrameMkLst>
            <pc:docMk/>
            <pc:sldMk cId="4257165089" sldId="256"/>
            <ac:graphicFrameMk id="29" creationId="{7A8BFFD6-19BB-42D4-A48D-51B1DA3A2B8A}"/>
          </ac:graphicFrameMkLst>
        </pc:graphicFrameChg>
        <pc:graphicFrameChg chg="add del mod">
          <ac:chgData name="Asano Goto" userId="81247a0d-d771-462c-8d40-7fdfd6e2c5a7" providerId="ADAL" clId="{044668C5-00FA-42F4-BDE1-969E01A7FC91}" dt="2022-02-22T12:57:59.247" v="10733" actId="21"/>
          <ac:graphicFrameMkLst>
            <pc:docMk/>
            <pc:sldMk cId="4257165089" sldId="256"/>
            <ac:graphicFrameMk id="30" creationId="{14E2628E-FC17-402E-BE81-1EE4EDEE76EF}"/>
          </ac:graphicFrameMkLst>
        </pc:graphicFrameChg>
      </pc:sldChg>
      <pc:sldChg chg="addSp delSp modSp mod">
        <pc:chgData name="Asano Goto" userId="81247a0d-d771-462c-8d40-7fdfd6e2c5a7" providerId="ADAL" clId="{044668C5-00FA-42F4-BDE1-969E01A7FC91}" dt="2022-02-28T04:41:08.595" v="14476"/>
        <pc:sldMkLst>
          <pc:docMk/>
          <pc:sldMk cId="2563863502" sldId="257"/>
        </pc:sldMkLst>
        <pc:spChg chg="mod">
          <ac:chgData name="Asano Goto" userId="81247a0d-d771-462c-8d40-7fdfd6e2c5a7" providerId="ADAL" clId="{044668C5-00FA-42F4-BDE1-969E01A7FC91}" dt="2022-02-25T08:21:30.858" v="14422" actId="20577"/>
          <ac:spMkLst>
            <pc:docMk/>
            <pc:sldMk cId="2563863502" sldId="257"/>
            <ac:spMk id="2" creationId="{61515C62-5F4D-4952-B13B-1BFB89259784}"/>
          </ac:spMkLst>
        </pc:spChg>
        <pc:spChg chg="add mod">
          <ac:chgData name="Asano Goto" userId="81247a0d-d771-462c-8d40-7fdfd6e2c5a7" providerId="ADAL" clId="{044668C5-00FA-42F4-BDE1-969E01A7FC91}" dt="2022-02-20T14:23:04.984" v="703" actId="403"/>
          <ac:spMkLst>
            <pc:docMk/>
            <pc:sldMk cId="2563863502" sldId="257"/>
            <ac:spMk id="4" creationId="{110DAE0F-C3D7-4ED7-97A3-339AAA565D8E}"/>
          </ac:spMkLst>
        </pc:spChg>
        <pc:spChg chg="add del mod">
          <ac:chgData name="Asano Goto" userId="81247a0d-d771-462c-8d40-7fdfd6e2c5a7" providerId="ADAL" clId="{044668C5-00FA-42F4-BDE1-969E01A7FC91}" dt="2022-02-21T03:30:52.559" v="1473" actId="478"/>
          <ac:spMkLst>
            <pc:docMk/>
            <pc:sldMk cId="2563863502" sldId="257"/>
            <ac:spMk id="7" creationId="{700C2256-6005-4E9E-8069-8BFBD1F5BE1F}"/>
          </ac:spMkLst>
        </pc:spChg>
        <pc:spChg chg="add del mod">
          <ac:chgData name="Asano Goto" userId="81247a0d-d771-462c-8d40-7fdfd6e2c5a7" providerId="ADAL" clId="{044668C5-00FA-42F4-BDE1-969E01A7FC91}" dt="2022-02-20T14:25:01.088" v="731" actId="21"/>
          <ac:spMkLst>
            <pc:docMk/>
            <pc:sldMk cId="2563863502" sldId="257"/>
            <ac:spMk id="9" creationId="{2D5E775E-86D8-4F85-ACA5-AD1B526D9A45}"/>
          </ac:spMkLst>
        </pc:spChg>
        <pc:spChg chg="add del mod">
          <ac:chgData name="Asano Goto" userId="81247a0d-d771-462c-8d40-7fdfd6e2c5a7" providerId="ADAL" clId="{044668C5-00FA-42F4-BDE1-969E01A7FC91}" dt="2022-02-22T06:46:25.201" v="7693" actId="478"/>
          <ac:spMkLst>
            <pc:docMk/>
            <pc:sldMk cId="2563863502" sldId="257"/>
            <ac:spMk id="11" creationId="{AD7EB345-A6F1-4C38-BA22-A30E09DDB48D}"/>
          </ac:spMkLst>
        </pc:spChg>
        <pc:spChg chg="add del mod">
          <ac:chgData name="Asano Goto" userId="81247a0d-d771-462c-8d40-7fdfd6e2c5a7" providerId="ADAL" clId="{044668C5-00FA-42F4-BDE1-969E01A7FC91}" dt="2022-02-22T07:21:42.310" v="8158" actId="478"/>
          <ac:spMkLst>
            <pc:docMk/>
            <pc:sldMk cId="2563863502" sldId="257"/>
            <ac:spMk id="12" creationId="{1D1BE476-0D51-4E12-963F-CE9FD921B3BF}"/>
          </ac:spMkLst>
        </pc:spChg>
        <pc:spChg chg="mod">
          <ac:chgData name="Asano Goto" userId="81247a0d-d771-462c-8d40-7fdfd6e2c5a7" providerId="ADAL" clId="{044668C5-00FA-42F4-BDE1-969E01A7FC91}" dt="2022-02-25T03:12:27.222" v="14049" actId="1036"/>
          <ac:spMkLst>
            <pc:docMk/>
            <pc:sldMk cId="2563863502" sldId="257"/>
            <ac:spMk id="12" creationId="{6B785AF3-F42F-468C-AAC7-ECA1DB845434}"/>
          </ac:spMkLst>
        </pc:spChg>
        <pc:spChg chg="add del mod">
          <ac:chgData name="Asano Goto" userId="81247a0d-d771-462c-8d40-7fdfd6e2c5a7" providerId="ADAL" clId="{044668C5-00FA-42F4-BDE1-969E01A7FC91}" dt="2022-02-22T06:37:03.330" v="7596" actId="478"/>
          <ac:spMkLst>
            <pc:docMk/>
            <pc:sldMk cId="2563863502" sldId="257"/>
            <ac:spMk id="13" creationId="{9AD6689B-DB98-4809-91DD-4C968F6FAD6E}"/>
          </ac:spMkLst>
        </pc:spChg>
        <pc:spChg chg="mod">
          <ac:chgData name="Asano Goto" userId="81247a0d-d771-462c-8d40-7fdfd6e2c5a7" providerId="ADAL" clId="{044668C5-00FA-42F4-BDE1-969E01A7FC91}" dt="2022-02-25T07:50:19.091" v="14307" actId="1076"/>
          <ac:spMkLst>
            <pc:docMk/>
            <pc:sldMk cId="2563863502" sldId="257"/>
            <ac:spMk id="13" creationId="{E83C73CD-6DF8-4D33-BC26-0ABB09A576D9}"/>
          </ac:spMkLst>
        </pc:spChg>
        <pc:spChg chg="add del mod">
          <ac:chgData name="Asano Goto" userId="81247a0d-d771-462c-8d40-7fdfd6e2c5a7" providerId="ADAL" clId="{044668C5-00FA-42F4-BDE1-969E01A7FC91}" dt="2022-02-22T06:36:44.106" v="7593" actId="21"/>
          <ac:spMkLst>
            <pc:docMk/>
            <pc:sldMk cId="2563863502" sldId="257"/>
            <ac:spMk id="14" creationId="{68F5EA82-3EC3-48C4-8E4D-76D8FC1D4A4D}"/>
          </ac:spMkLst>
        </pc:spChg>
        <pc:spChg chg="mod">
          <ac:chgData name="Asano Goto" userId="81247a0d-d771-462c-8d40-7fdfd6e2c5a7" providerId="ADAL" clId="{044668C5-00FA-42F4-BDE1-969E01A7FC91}" dt="2022-02-25T03:12:27.222" v="14049" actId="1036"/>
          <ac:spMkLst>
            <pc:docMk/>
            <pc:sldMk cId="2563863502" sldId="257"/>
            <ac:spMk id="14" creationId="{A7ED1712-74C9-4F72-BD43-74FCBE0A2185}"/>
          </ac:spMkLst>
        </pc:spChg>
        <pc:spChg chg="add del mod">
          <ac:chgData name="Asano Goto" userId="81247a0d-d771-462c-8d40-7fdfd6e2c5a7" providerId="ADAL" clId="{044668C5-00FA-42F4-BDE1-969E01A7FC91}" dt="2022-02-25T07:49:20.315" v="14265" actId="478"/>
          <ac:spMkLst>
            <pc:docMk/>
            <pc:sldMk cId="2563863502" sldId="257"/>
            <ac:spMk id="15" creationId="{0A38218A-05F7-45A1-B90E-3BFBFC0BCB00}"/>
          </ac:spMkLst>
        </pc:spChg>
        <pc:spChg chg="add del mod">
          <ac:chgData name="Asano Goto" userId="81247a0d-d771-462c-8d40-7fdfd6e2c5a7" providerId="ADAL" clId="{044668C5-00FA-42F4-BDE1-969E01A7FC91}" dt="2022-02-25T07:49:18.398" v="14264" actId="478"/>
          <ac:spMkLst>
            <pc:docMk/>
            <pc:sldMk cId="2563863502" sldId="257"/>
            <ac:spMk id="16" creationId="{FDDF3C6B-A69C-401E-AF94-35F47343852B}"/>
          </ac:spMkLst>
        </pc:spChg>
        <pc:spChg chg="add del mod">
          <ac:chgData name="Asano Goto" userId="81247a0d-d771-462c-8d40-7fdfd6e2c5a7" providerId="ADAL" clId="{044668C5-00FA-42F4-BDE1-969E01A7FC91}" dt="2022-02-22T06:47:11.324" v="7707" actId="21"/>
          <ac:spMkLst>
            <pc:docMk/>
            <pc:sldMk cId="2563863502" sldId="257"/>
            <ac:spMk id="17" creationId="{C6A6C85B-54B9-40B2-B8AE-A7246C1D4FE6}"/>
          </ac:spMkLst>
        </pc:spChg>
        <pc:spChg chg="add mod">
          <ac:chgData name="Asano Goto" userId="81247a0d-d771-462c-8d40-7fdfd6e2c5a7" providerId="ADAL" clId="{044668C5-00FA-42F4-BDE1-969E01A7FC91}" dt="2022-02-25T03:12:27.222" v="14049" actId="1036"/>
          <ac:spMkLst>
            <pc:docMk/>
            <pc:sldMk cId="2563863502" sldId="257"/>
            <ac:spMk id="18" creationId="{17F9B2E1-B533-4575-ABEB-9EEC555A4731}"/>
          </ac:spMkLst>
        </pc:spChg>
        <pc:spChg chg="add mod">
          <ac:chgData name="Asano Goto" userId="81247a0d-d771-462c-8d40-7fdfd6e2c5a7" providerId="ADAL" clId="{044668C5-00FA-42F4-BDE1-969E01A7FC91}" dt="2022-02-28T04:41:08.595" v="14476"/>
          <ac:spMkLst>
            <pc:docMk/>
            <pc:sldMk cId="2563863502" sldId="257"/>
            <ac:spMk id="19" creationId="{80716AC6-9293-456F-B594-5DC928D522CA}"/>
          </ac:spMkLst>
        </pc:spChg>
        <pc:spChg chg="add mod">
          <ac:chgData name="Asano Goto" userId="81247a0d-d771-462c-8d40-7fdfd6e2c5a7" providerId="ADAL" clId="{044668C5-00FA-42F4-BDE1-969E01A7FC91}" dt="2022-02-25T07:50:15.617" v="14306" actId="1076"/>
          <ac:spMkLst>
            <pc:docMk/>
            <pc:sldMk cId="2563863502" sldId="257"/>
            <ac:spMk id="20" creationId="{655330E4-69C1-4175-99C6-660FC520EDDB}"/>
          </ac:spMkLst>
        </pc:spChg>
        <pc:graphicFrameChg chg="mod modGraphic">
          <ac:chgData name="Asano Goto" userId="81247a0d-d771-462c-8d40-7fdfd6e2c5a7" providerId="ADAL" clId="{044668C5-00FA-42F4-BDE1-969E01A7FC91}" dt="2022-02-25T07:50:10.957" v="14305" actId="1036"/>
          <ac:graphicFrameMkLst>
            <pc:docMk/>
            <pc:sldMk cId="2563863502" sldId="257"/>
            <ac:graphicFrameMk id="3" creationId="{50FF3E4A-9C89-4283-B78A-F80AC93A4F79}"/>
          </ac:graphicFrameMkLst>
        </pc:graphicFrameChg>
        <pc:cxnChg chg="add mod">
          <ac:chgData name="Asano Goto" userId="81247a0d-d771-462c-8d40-7fdfd6e2c5a7" providerId="ADAL" clId="{044668C5-00FA-42F4-BDE1-969E01A7FC91}" dt="2022-02-25T03:12:27.222" v="14049" actId="1036"/>
          <ac:cxnSpMkLst>
            <pc:docMk/>
            <pc:sldMk cId="2563863502" sldId="257"/>
            <ac:cxnSpMk id="5" creationId="{C21EDADF-2714-439C-8754-77BFB354996A}"/>
          </ac:cxnSpMkLst>
        </pc:cxnChg>
      </pc:sldChg>
      <pc:sldChg chg="addSp delSp modSp mod">
        <pc:chgData name="Asano Goto" userId="81247a0d-d771-462c-8d40-7fdfd6e2c5a7" providerId="ADAL" clId="{044668C5-00FA-42F4-BDE1-969E01A7FC91}" dt="2022-02-25T07:51:44.919" v="14403" actId="478"/>
        <pc:sldMkLst>
          <pc:docMk/>
          <pc:sldMk cId="1945100354" sldId="258"/>
        </pc:sldMkLst>
        <pc:spChg chg="mod">
          <ac:chgData name="Asano Goto" userId="81247a0d-d771-462c-8d40-7fdfd6e2c5a7" providerId="ADAL" clId="{044668C5-00FA-42F4-BDE1-969E01A7FC91}" dt="2022-02-25T00:41:05.946" v="14000" actId="1076"/>
          <ac:spMkLst>
            <pc:docMk/>
            <pc:sldMk cId="1945100354" sldId="258"/>
            <ac:spMk id="3" creationId="{C2B08EE0-A9F9-4174-B3CC-9EC4D3C8D178}"/>
          </ac:spMkLst>
        </pc:spChg>
        <pc:spChg chg="add del">
          <ac:chgData name="Asano Goto" userId="81247a0d-d771-462c-8d40-7fdfd6e2c5a7" providerId="ADAL" clId="{044668C5-00FA-42F4-BDE1-969E01A7FC91}" dt="2022-02-22T08:13:32.290" v="9542" actId="11529"/>
          <ac:spMkLst>
            <pc:docMk/>
            <pc:sldMk cId="1945100354" sldId="258"/>
            <ac:spMk id="9" creationId="{EA35760F-7E67-4BAE-A87E-F6FC65618B94}"/>
          </ac:spMkLst>
        </pc:spChg>
        <pc:spChg chg="add del mod">
          <ac:chgData name="Asano Goto" userId="81247a0d-d771-462c-8d40-7fdfd6e2c5a7" providerId="ADAL" clId="{044668C5-00FA-42F4-BDE1-969E01A7FC91}" dt="2022-02-22T08:13:47.696" v="9545" actId="478"/>
          <ac:spMkLst>
            <pc:docMk/>
            <pc:sldMk cId="1945100354" sldId="258"/>
            <ac:spMk id="10" creationId="{8A681F51-1AE6-422D-B6FD-CA2B6CB054A4}"/>
          </ac:spMkLst>
        </pc:spChg>
        <pc:spChg chg="mod">
          <ac:chgData name="Asano Goto" userId="81247a0d-d771-462c-8d40-7fdfd6e2c5a7" providerId="ADAL" clId="{044668C5-00FA-42F4-BDE1-969E01A7FC91}" dt="2022-02-25T00:40:57.757" v="13998" actId="1037"/>
          <ac:spMkLst>
            <pc:docMk/>
            <pc:sldMk cId="1945100354" sldId="258"/>
            <ac:spMk id="12" creationId="{104BDE12-3AB3-4584-B857-807814DFA961}"/>
          </ac:spMkLst>
        </pc:spChg>
        <pc:spChg chg="mod">
          <ac:chgData name="Asano Goto" userId="81247a0d-d771-462c-8d40-7fdfd6e2c5a7" providerId="ADAL" clId="{044668C5-00FA-42F4-BDE1-969E01A7FC91}" dt="2022-02-25T00:40:57.757" v="13998" actId="1037"/>
          <ac:spMkLst>
            <pc:docMk/>
            <pc:sldMk cId="1945100354" sldId="258"/>
            <ac:spMk id="13" creationId="{28FF9DE4-2330-4D13-B0EC-B76BCB6CED4B}"/>
          </ac:spMkLst>
        </pc:spChg>
        <pc:spChg chg="add del mod">
          <ac:chgData name="Asano Goto" userId="81247a0d-d771-462c-8d40-7fdfd6e2c5a7" providerId="ADAL" clId="{044668C5-00FA-42F4-BDE1-969E01A7FC91}" dt="2022-02-22T08:16:16.111" v="9563" actId="478"/>
          <ac:spMkLst>
            <pc:docMk/>
            <pc:sldMk cId="1945100354" sldId="258"/>
            <ac:spMk id="14" creationId="{4B0C7712-BDF1-44E9-B5BA-85184EA6C3A0}"/>
          </ac:spMkLst>
        </pc:spChg>
        <pc:spChg chg="mod">
          <ac:chgData name="Asano Goto" userId="81247a0d-d771-462c-8d40-7fdfd6e2c5a7" providerId="ADAL" clId="{044668C5-00FA-42F4-BDE1-969E01A7FC91}" dt="2022-02-25T00:40:57.757" v="13998" actId="1037"/>
          <ac:spMkLst>
            <pc:docMk/>
            <pc:sldMk cId="1945100354" sldId="258"/>
            <ac:spMk id="20" creationId="{6CD5B09D-49B8-45E5-B887-4192D4885311}"/>
          </ac:spMkLst>
        </pc:spChg>
        <pc:spChg chg="mod">
          <ac:chgData name="Asano Goto" userId="81247a0d-d771-462c-8d40-7fdfd6e2c5a7" providerId="ADAL" clId="{044668C5-00FA-42F4-BDE1-969E01A7FC91}" dt="2022-02-25T00:41:03.184" v="13999" actId="1076"/>
          <ac:spMkLst>
            <pc:docMk/>
            <pc:sldMk cId="1945100354" sldId="258"/>
            <ac:spMk id="21" creationId="{671B23F5-1851-4B43-9E60-9606112792BC}"/>
          </ac:spMkLst>
        </pc:spChg>
        <pc:spChg chg="add mod">
          <ac:chgData name="Asano Goto" userId="81247a0d-d771-462c-8d40-7fdfd6e2c5a7" providerId="ADAL" clId="{044668C5-00FA-42F4-BDE1-969E01A7FC91}" dt="2022-02-20T14:23:08.254" v="704" actId="403"/>
          <ac:spMkLst>
            <pc:docMk/>
            <pc:sldMk cId="1945100354" sldId="258"/>
            <ac:spMk id="23" creationId="{8A00F7BD-1F85-40D4-8546-D7F7AFBFFC18}"/>
          </ac:spMkLst>
        </pc:spChg>
        <pc:spChg chg="add mod">
          <ac:chgData name="Asano Goto" userId="81247a0d-d771-462c-8d40-7fdfd6e2c5a7" providerId="ADAL" clId="{044668C5-00FA-42F4-BDE1-969E01A7FC91}" dt="2022-02-25T00:40:57.757" v="13998" actId="1037"/>
          <ac:spMkLst>
            <pc:docMk/>
            <pc:sldMk cId="1945100354" sldId="258"/>
            <ac:spMk id="26" creationId="{CEAD9459-6694-4171-B0C5-F141F2823AEC}"/>
          </ac:spMkLst>
        </pc:spChg>
        <pc:spChg chg="mod">
          <ac:chgData name="Asano Goto" userId="81247a0d-d771-462c-8d40-7fdfd6e2c5a7" providerId="ADAL" clId="{044668C5-00FA-42F4-BDE1-969E01A7FC91}" dt="2022-02-25T00:40:57.757" v="13998" actId="1037"/>
          <ac:spMkLst>
            <pc:docMk/>
            <pc:sldMk cId="1945100354" sldId="258"/>
            <ac:spMk id="27" creationId="{11D4A965-B5A4-40CF-9553-DE47AF0FA9CE}"/>
          </ac:spMkLst>
        </pc:spChg>
        <pc:spChg chg="add mod">
          <ac:chgData name="Asano Goto" userId="81247a0d-d771-462c-8d40-7fdfd6e2c5a7" providerId="ADAL" clId="{044668C5-00FA-42F4-BDE1-969E01A7FC91}" dt="2022-02-25T00:40:57.757" v="13998" actId="1037"/>
          <ac:spMkLst>
            <pc:docMk/>
            <pc:sldMk cId="1945100354" sldId="258"/>
            <ac:spMk id="28" creationId="{DF7402F3-C81E-4989-9850-BC01B744CD4A}"/>
          </ac:spMkLst>
        </pc:spChg>
        <pc:spChg chg="add mod">
          <ac:chgData name="Asano Goto" userId="81247a0d-d771-462c-8d40-7fdfd6e2c5a7" providerId="ADAL" clId="{044668C5-00FA-42F4-BDE1-969E01A7FC91}" dt="2022-02-25T00:40:57.757" v="13998" actId="1037"/>
          <ac:spMkLst>
            <pc:docMk/>
            <pc:sldMk cId="1945100354" sldId="258"/>
            <ac:spMk id="31" creationId="{19A1D73A-FAEF-4027-B21D-976A09DE0084}"/>
          </ac:spMkLst>
        </pc:spChg>
        <pc:spChg chg="add mod">
          <ac:chgData name="Asano Goto" userId="81247a0d-d771-462c-8d40-7fdfd6e2c5a7" providerId="ADAL" clId="{044668C5-00FA-42F4-BDE1-969E01A7FC91}" dt="2022-02-25T00:40:57.757" v="13998" actId="1037"/>
          <ac:spMkLst>
            <pc:docMk/>
            <pc:sldMk cId="1945100354" sldId="258"/>
            <ac:spMk id="34" creationId="{2375D18C-829C-48FC-BE21-3409C496DF78}"/>
          </ac:spMkLst>
        </pc:spChg>
        <pc:spChg chg="mod">
          <ac:chgData name="Asano Goto" userId="81247a0d-d771-462c-8d40-7fdfd6e2c5a7" providerId="ADAL" clId="{044668C5-00FA-42F4-BDE1-969E01A7FC91}" dt="2022-02-25T00:40:57.757" v="13998" actId="1037"/>
          <ac:spMkLst>
            <pc:docMk/>
            <pc:sldMk cId="1945100354" sldId="258"/>
            <ac:spMk id="35" creationId="{43493E67-3770-44F3-A2A5-5846BEA3002B}"/>
          </ac:spMkLst>
        </pc:spChg>
        <pc:spChg chg="add mod">
          <ac:chgData name="Asano Goto" userId="81247a0d-d771-462c-8d40-7fdfd6e2c5a7" providerId="ADAL" clId="{044668C5-00FA-42F4-BDE1-969E01A7FC91}" dt="2022-02-25T00:40:57.757" v="13998" actId="1037"/>
          <ac:spMkLst>
            <pc:docMk/>
            <pc:sldMk cId="1945100354" sldId="258"/>
            <ac:spMk id="36" creationId="{C7504891-727B-485F-B4A9-648791FC9786}"/>
          </ac:spMkLst>
        </pc:spChg>
        <pc:spChg chg="mod">
          <ac:chgData name="Asano Goto" userId="81247a0d-d771-462c-8d40-7fdfd6e2c5a7" providerId="ADAL" clId="{044668C5-00FA-42F4-BDE1-969E01A7FC91}" dt="2022-02-25T07:47:24.570" v="14180" actId="20577"/>
          <ac:spMkLst>
            <pc:docMk/>
            <pc:sldMk cId="1945100354" sldId="258"/>
            <ac:spMk id="37" creationId="{6B00BDBC-C184-44A8-9AD9-D38F3621C0F5}"/>
          </ac:spMkLst>
        </pc:spChg>
        <pc:spChg chg="add del mod">
          <ac:chgData name="Asano Goto" userId="81247a0d-d771-462c-8d40-7fdfd6e2c5a7" providerId="ADAL" clId="{044668C5-00FA-42F4-BDE1-969E01A7FC91}" dt="2022-02-24T11:28:51.908" v="13092" actId="478"/>
          <ac:spMkLst>
            <pc:docMk/>
            <pc:sldMk cId="1945100354" sldId="258"/>
            <ac:spMk id="38" creationId="{C94B15AF-B835-4821-A620-C1547B8C0363}"/>
          </ac:spMkLst>
        </pc:spChg>
        <pc:spChg chg="add del mod">
          <ac:chgData name="Asano Goto" userId="81247a0d-d771-462c-8d40-7fdfd6e2c5a7" providerId="ADAL" clId="{044668C5-00FA-42F4-BDE1-969E01A7FC91}" dt="2022-02-25T07:51:44.919" v="14403" actId="478"/>
          <ac:spMkLst>
            <pc:docMk/>
            <pc:sldMk cId="1945100354" sldId="258"/>
            <ac:spMk id="39" creationId="{D795E1FD-7631-4722-8208-3F600ECFF8B3}"/>
          </ac:spMkLst>
        </pc:spChg>
        <pc:spChg chg="add del mod">
          <ac:chgData name="Asano Goto" userId="81247a0d-d771-462c-8d40-7fdfd6e2c5a7" providerId="ADAL" clId="{044668C5-00FA-42F4-BDE1-969E01A7FC91}" dt="2022-02-22T06:48:31.941" v="7723" actId="478"/>
          <ac:spMkLst>
            <pc:docMk/>
            <pc:sldMk cId="1945100354" sldId="258"/>
            <ac:spMk id="40" creationId="{2B2B10B7-E03E-48DF-A4BD-28D0DCBFF22A}"/>
          </ac:spMkLst>
        </pc:spChg>
        <pc:spChg chg="add mod">
          <ac:chgData name="Asano Goto" userId="81247a0d-d771-462c-8d40-7fdfd6e2c5a7" providerId="ADAL" clId="{044668C5-00FA-42F4-BDE1-969E01A7FC91}" dt="2022-02-22T14:01:38.239" v="11772"/>
          <ac:spMkLst>
            <pc:docMk/>
            <pc:sldMk cId="1945100354" sldId="258"/>
            <ac:spMk id="41" creationId="{1C4E78E1-B516-4A59-B782-D2AF92573C63}"/>
          </ac:spMkLst>
        </pc:spChg>
        <pc:spChg chg="add del mod">
          <ac:chgData name="Asano Goto" userId="81247a0d-d771-462c-8d40-7fdfd6e2c5a7" providerId="ADAL" clId="{044668C5-00FA-42F4-BDE1-969E01A7FC91}" dt="2022-02-22T08:15:56.055" v="9558" actId="478"/>
          <ac:spMkLst>
            <pc:docMk/>
            <pc:sldMk cId="1945100354" sldId="258"/>
            <ac:spMk id="43" creationId="{8AE6BFC2-48C2-42FF-964E-1DB36B2F2F4F}"/>
          </ac:spMkLst>
        </pc:spChg>
        <pc:spChg chg="del mod">
          <ac:chgData name="Asano Goto" userId="81247a0d-d771-462c-8d40-7fdfd6e2c5a7" providerId="ADAL" clId="{044668C5-00FA-42F4-BDE1-969E01A7FC91}" dt="2022-02-22T13:06:55.483" v="10770" actId="478"/>
          <ac:spMkLst>
            <pc:docMk/>
            <pc:sldMk cId="1945100354" sldId="258"/>
            <ac:spMk id="44" creationId="{57E4DCDC-4A87-4723-8A34-C0D4AA638AED}"/>
          </ac:spMkLst>
        </pc:spChg>
        <pc:spChg chg="add mod">
          <ac:chgData name="Asano Goto" userId="81247a0d-d771-462c-8d40-7fdfd6e2c5a7" providerId="ADAL" clId="{044668C5-00FA-42F4-BDE1-969E01A7FC91}" dt="2022-02-25T00:40:57.757" v="13998" actId="1037"/>
          <ac:spMkLst>
            <pc:docMk/>
            <pc:sldMk cId="1945100354" sldId="258"/>
            <ac:spMk id="44" creationId="{CF5B8467-2E36-4A9F-81AA-5BD7EED42646}"/>
          </ac:spMkLst>
        </pc:spChg>
        <pc:spChg chg="add mod">
          <ac:chgData name="Asano Goto" userId="81247a0d-d771-462c-8d40-7fdfd6e2c5a7" providerId="ADAL" clId="{044668C5-00FA-42F4-BDE1-969E01A7FC91}" dt="2022-02-25T00:40:57.757" v="13998" actId="1037"/>
          <ac:spMkLst>
            <pc:docMk/>
            <pc:sldMk cId="1945100354" sldId="258"/>
            <ac:spMk id="49" creationId="{EC1A3D60-D99A-457D-8F9D-D9AD6714472D}"/>
          </ac:spMkLst>
        </pc:spChg>
        <pc:spChg chg="add mod">
          <ac:chgData name="Asano Goto" userId="81247a0d-d771-462c-8d40-7fdfd6e2c5a7" providerId="ADAL" clId="{044668C5-00FA-42F4-BDE1-969E01A7FC91}" dt="2022-02-25T00:40:57.757" v="13998" actId="1037"/>
          <ac:spMkLst>
            <pc:docMk/>
            <pc:sldMk cId="1945100354" sldId="258"/>
            <ac:spMk id="52" creationId="{A4706A97-DE3B-4CCE-A91A-9DAB9365AD73}"/>
          </ac:spMkLst>
        </pc:spChg>
        <pc:spChg chg="add mod">
          <ac:chgData name="Asano Goto" userId="81247a0d-d771-462c-8d40-7fdfd6e2c5a7" providerId="ADAL" clId="{044668C5-00FA-42F4-BDE1-969E01A7FC91}" dt="2022-02-25T00:40:57.757" v="13998" actId="1037"/>
          <ac:spMkLst>
            <pc:docMk/>
            <pc:sldMk cId="1945100354" sldId="258"/>
            <ac:spMk id="53" creationId="{C00212A2-BE18-492D-92F3-ADF445BC35D7}"/>
          </ac:spMkLst>
        </pc:spChg>
        <pc:picChg chg="mod">
          <ac:chgData name="Asano Goto" userId="81247a0d-d771-462c-8d40-7fdfd6e2c5a7" providerId="ADAL" clId="{044668C5-00FA-42F4-BDE1-969E01A7FC91}" dt="2022-02-25T00:40:57.757" v="13998" actId="1037"/>
          <ac:picMkLst>
            <pc:docMk/>
            <pc:sldMk cId="1945100354" sldId="258"/>
            <ac:picMk id="11" creationId="{587DD261-8838-4210-AFAF-7DDD14A31FED}"/>
          </ac:picMkLst>
        </pc:picChg>
        <pc:picChg chg="mod">
          <ac:chgData name="Asano Goto" userId="81247a0d-d771-462c-8d40-7fdfd6e2c5a7" providerId="ADAL" clId="{044668C5-00FA-42F4-BDE1-969E01A7FC91}" dt="2022-02-25T00:40:57.757" v="13998" actId="1037"/>
          <ac:picMkLst>
            <pc:docMk/>
            <pc:sldMk cId="1945100354" sldId="258"/>
            <ac:picMk id="22" creationId="{87BDB4DA-EFFF-41A0-9514-1DD27FCC3F75}"/>
          </ac:picMkLst>
        </pc:picChg>
        <pc:picChg chg="mod">
          <ac:chgData name="Asano Goto" userId="81247a0d-d771-462c-8d40-7fdfd6e2c5a7" providerId="ADAL" clId="{044668C5-00FA-42F4-BDE1-969E01A7FC91}" dt="2022-02-25T00:40:57.757" v="13998" actId="1037"/>
          <ac:picMkLst>
            <pc:docMk/>
            <pc:sldMk cId="1945100354" sldId="258"/>
            <ac:picMk id="30" creationId="{C09B9347-1FB2-4736-A7F7-C6733144E35E}"/>
          </ac:picMkLst>
        </pc:picChg>
        <pc:picChg chg="mod">
          <ac:chgData name="Asano Goto" userId="81247a0d-d771-462c-8d40-7fdfd6e2c5a7" providerId="ADAL" clId="{044668C5-00FA-42F4-BDE1-969E01A7FC91}" dt="2022-02-25T00:40:57.757" v="13998" actId="1037"/>
          <ac:picMkLst>
            <pc:docMk/>
            <pc:sldMk cId="1945100354" sldId="258"/>
            <ac:picMk id="42" creationId="{33431C20-7751-400E-B999-1AD3FFD1809D}"/>
          </ac:picMkLst>
        </pc:picChg>
        <pc:cxnChg chg="add del mod">
          <ac:chgData name="Asano Goto" userId="81247a0d-d771-462c-8d40-7fdfd6e2c5a7" providerId="ADAL" clId="{044668C5-00FA-42F4-BDE1-969E01A7FC91}" dt="2022-02-22T08:13:05.807" v="9540" actId="478"/>
          <ac:cxnSpMkLst>
            <pc:docMk/>
            <pc:sldMk cId="1945100354" sldId="258"/>
            <ac:cxnSpMk id="6" creationId="{B8AADE55-8251-4135-8346-9D6B550E7E2F}"/>
          </ac:cxnSpMkLst>
        </pc:cxnChg>
        <pc:cxnChg chg="del mod">
          <ac:chgData name="Asano Goto" userId="81247a0d-d771-462c-8d40-7fdfd6e2c5a7" providerId="ADAL" clId="{044668C5-00FA-42F4-BDE1-969E01A7FC91}" dt="2022-02-21T08:09:13.458" v="4538" actId="478"/>
          <ac:cxnSpMkLst>
            <pc:docMk/>
            <pc:sldMk cId="1945100354" sldId="258"/>
            <ac:cxnSpMk id="15" creationId="{25260D8F-8E53-40CA-A8E7-71FC0B6B9116}"/>
          </ac:cxnSpMkLst>
        </pc:cxnChg>
        <pc:cxnChg chg="add mod">
          <ac:chgData name="Asano Goto" userId="81247a0d-d771-462c-8d40-7fdfd6e2c5a7" providerId="ADAL" clId="{044668C5-00FA-42F4-BDE1-969E01A7FC91}" dt="2022-02-25T00:40:57.757" v="13998" actId="1037"/>
          <ac:cxnSpMkLst>
            <pc:docMk/>
            <pc:sldMk cId="1945100354" sldId="258"/>
            <ac:cxnSpMk id="16" creationId="{BD724ECA-8379-4FC6-84A6-B000E53F15F9}"/>
          </ac:cxnSpMkLst>
        </pc:cxnChg>
        <pc:cxnChg chg="mod">
          <ac:chgData name="Asano Goto" userId="81247a0d-d771-462c-8d40-7fdfd6e2c5a7" providerId="ADAL" clId="{044668C5-00FA-42F4-BDE1-969E01A7FC91}" dt="2022-02-25T00:40:57.757" v="13998" actId="1037"/>
          <ac:cxnSpMkLst>
            <pc:docMk/>
            <pc:sldMk cId="1945100354" sldId="258"/>
            <ac:cxnSpMk id="19" creationId="{D8CFA545-7CDF-4B6D-90A9-7CCEEDAF06D3}"/>
          </ac:cxnSpMkLst>
        </pc:cxnChg>
        <pc:cxnChg chg="mod">
          <ac:chgData name="Asano Goto" userId="81247a0d-d771-462c-8d40-7fdfd6e2c5a7" providerId="ADAL" clId="{044668C5-00FA-42F4-BDE1-969E01A7FC91}" dt="2022-02-25T00:40:57.757" v="13998" actId="1037"/>
          <ac:cxnSpMkLst>
            <pc:docMk/>
            <pc:sldMk cId="1945100354" sldId="258"/>
            <ac:cxnSpMk id="24" creationId="{1232F238-4B23-419A-B5F8-B29B79A46B51}"/>
          </ac:cxnSpMkLst>
        </pc:cxnChg>
        <pc:cxnChg chg="add mod">
          <ac:chgData name="Asano Goto" userId="81247a0d-d771-462c-8d40-7fdfd6e2c5a7" providerId="ADAL" clId="{044668C5-00FA-42F4-BDE1-969E01A7FC91}" dt="2022-02-18T09:37:13.465" v="303"/>
          <ac:cxnSpMkLst>
            <pc:docMk/>
            <pc:sldMk cId="1945100354" sldId="258"/>
            <ac:cxnSpMk id="25" creationId="{EA9B693E-3C30-42AE-9F5E-2BF3D55B1F83}"/>
          </ac:cxnSpMkLst>
        </pc:cxnChg>
        <pc:cxnChg chg="add mod">
          <ac:chgData name="Asano Goto" userId="81247a0d-d771-462c-8d40-7fdfd6e2c5a7" providerId="ADAL" clId="{044668C5-00FA-42F4-BDE1-969E01A7FC91}" dt="2022-02-25T00:40:57.757" v="13998" actId="1037"/>
          <ac:cxnSpMkLst>
            <pc:docMk/>
            <pc:sldMk cId="1945100354" sldId="258"/>
            <ac:cxnSpMk id="29" creationId="{8E62C1EF-F663-45AE-B483-2CF2C794780B}"/>
          </ac:cxnSpMkLst>
        </pc:cxnChg>
        <pc:cxnChg chg="mod">
          <ac:chgData name="Asano Goto" userId="81247a0d-d771-462c-8d40-7fdfd6e2c5a7" providerId="ADAL" clId="{044668C5-00FA-42F4-BDE1-969E01A7FC91}" dt="2022-02-25T00:40:57.757" v="13998" actId="1037"/>
          <ac:cxnSpMkLst>
            <pc:docMk/>
            <pc:sldMk cId="1945100354" sldId="258"/>
            <ac:cxnSpMk id="32" creationId="{1E77E137-EC61-4FEF-B466-324D53894A48}"/>
          </ac:cxnSpMkLst>
        </pc:cxnChg>
        <pc:cxnChg chg="add mod">
          <ac:chgData name="Asano Goto" userId="81247a0d-d771-462c-8d40-7fdfd6e2c5a7" providerId="ADAL" clId="{044668C5-00FA-42F4-BDE1-969E01A7FC91}" dt="2022-02-25T00:40:57.757" v="13998" actId="1037"/>
          <ac:cxnSpMkLst>
            <pc:docMk/>
            <pc:sldMk cId="1945100354" sldId="258"/>
            <ac:cxnSpMk id="33" creationId="{4DA3E7E3-1749-445B-B613-25E4DCFA18B8}"/>
          </ac:cxnSpMkLst>
        </pc:cxnChg>
        <pc:cxnChg chg="add mod">
          <ac:chgData name="Asano Goto" userId="81247a0d-d771-462c-8d40-7fdfd6e2c5a7" providerId="ADAL" clId="{044668C5-00FA-42F4-BDE1-969E01A7FC91}" dt="2022-02-25T00:40:57.757" v="13998" actId="1037"/>
          <ac:cxnSpMkLst>
            <pc:docMk/>
            <pc:sldMk cId="1945100354" sldId="258"/>
            <ac:cxnSpMk id="43" creationId="{4053F9D2-395B-4200-8F0B-F9A70DA15E37}"/>
          </ac:cxnSpMkLst>
        </pc:cxnChg>
        <pc:cxnChg chg="add mod">
          <ac:chgData name="Asano Goto" userId="81247a0d-d771-462c-8d40-7fdfd6e2c5a7" providerId="ADAL" clId="{044668C5-00FA-42F4-BDE1-969E01A7FC91}" dt="2022-02-25T00:40:57.757" v="13998" actId="1037"/>
          <ac:cxnSpMkLst>
            <pc:docMk/>
            <pc:sldMk cId="1945100354" sldId="258"/>
            <ac:cxnSpMk id="45" creationId="{072A84E2-157C-425D-88EC-EA08A29A4C0C}"/>
          </ac:cxnSpMkLst>
        </pc:cxnChg>
        <pc:cxnChg chg="add mod">
          <ac:chgData name="Asano Goto" userId="81247a0d-d771-462c-8d40-7fdfd6e2c5a7" providerId="ADAL" clId="{044668C5-00FA-42F4-BDE1-969E01A7FC91}" dt="2022-02-25T00:40:57.757" v="13998" actId="1037"/>
          <ac:cxnSpMkLst>
            <pc:docMk/>
            <pc:sldMk cId="1945100354" sldId="258"/>
            <ac:cxnSpMk id="46" creationId="{E8B42C67-FFCE-4E3B-8F49-A19FF3D5AD2F}"/>
          </ac:cxnSpMkLst>
        </pc:cxnChg>
        <pc:cxnChg chg="add mod">
          <ac:chgData name="Asano Goto" userId="81247a0d-d771-462c-8d40-7fdfd6e2c5a7" providerId="ADAL" clId="{044668C5-00FA-42F4-BDE1-969E01A7FC91}" dt="2022-02-25T00:40:57.757" v="13998" actId="1037"/>
          <ac:cxnSpMkLst>
            <pc:docMk/>
            <pc:sldMk cId="1945100354" sldId="258"/>
            <ac:cxnSpMk id="48" creationId="{DB1913F9-09DF-4B90-8B73-23CFA4C03962}"/>
          </ac:cxnSpMkLst>
        </pc:cxnChg>
        <pc:cxnChg chg="add mod">
          <ac:chgData name="Asano Goto" userId="81247a0d-d771-462c-8d40-7fdfd6e2c5a7" providerId="ADAL" clId="{044668C5-00FA-42F4-BDE1-969E01A7FC91}" dt="2022-02-25T00:40:57.757" v="13998" actId="1037"/>
          <ac:cxnSpMkLst>
            <pc:docMk/>
            <pc:sldMk cId="1945100354" sldId="258"/>
            <ac:cxnSpMk id="51" creationId="{9FE2007D-726E-4469-ACD3-7CB6F75DE546}"/>
          </ac:cxnSpMkLst>
        </pc:cxnChg>
      </pc:sldChg>
      <pc:sldChg chg="addSp delSp modSp mod">
        <pc:chgData name="Asano Goto" userId="81247a0d-d771-462c-8d40-7fdfd6e2c5a7" providerId="ADAL" clId="{044668C5-00FA-42F4-BDE1-969E01A7FC91}" dt="2022-02-28T04:42:51.713" v="14560" actId="14734"/>
        <pc:sldMkLst>
          <pc:docMk/>
          <pc:sldMk cId="3083205090" sldId="259"/>
        </pc:sldMkLst>
        <pc:spChg chg="mod">
          <ac:chgData name="Asano Goto" userId="81247a0d-d771-462c-8d40-7fdfd6e2c5a7" providerId="ADAL" clId="{044668C5-00FA-42F4-BDE1-969E01A7FC91}" dt="2022-02-20T14:23:14.913" v="714"/>
          <ac:spMkLst>
            <pc:docMk/>
            <pc:sldMk cId="3083205090" sldId="259"/>
            <ac:spMk id="2" creationId="{1EE98E6B-0985-438B-8AA6-C52DB5795FF0}"/>
          </ac:spMkLst>
        </pc:spChg>
        <pc:spChg chg="add del mod">
          <ac:chgData name="Asano Goto" userId="81247a0d-d771-462c-8d40-7fdfd6e2c5a7" providerId="ADAL" clId="{044668C5-00FA-42F4-BDE1-969E01A7FC91}" dt="2022-02-18T09:51:22.780" v="344" actId="478"/>
          <ac:spMkLst>
            <pc:docMk/>
            <pc:sldMk cId="3083205090" sldId="259"/>
            <ac:spMk id="5" creationId="{862F6B06-6E09-4A7F-90C5-3D9762CB03CE}"/>
          </ac:spMkLst>
        </pc:spChg>
        <pc:spChg chg="add mod">
          <ac:chgData name="Asano Goto" userId="81247a0d-d771-462c-8d40-7fdfd6e2c5a7" providerId="ADAL" clId="{044668C5-00FA-42F4-BDE1-969E01A7FC91}" dt="2022-02-22T13:18:04.249" v="10805" actId="1076"/>
          <ac:spMkLst>
            <pc:docMk/>
            <pc:sldMk cId="3083205090" sldId="259"/>
            <ac:spMk id="5" creationId="{D582AB8B-43BB-43D9-98AF-2E2BBA8D4AB4}"/>
          </ac:spMkLst>
        </pc:spChg>
        <pc:spChg chg="add del mod">
          <ac:chgData name="Asano Goto" userId="81247a0d-d771-462c-8d40-7fdfd6e2c5a7" providerId="ADAL" clId="{044668C5-00FA-42F4-BDE1-969E01A7FC91}" dt="2022-02-25T07:51:51.846" v="14404" actId="478"/>
          <ac:spMkLst>
            <pc:docMk/>
            <pc:sldMk cId="3083205090" sldId="259"/>
            <ac:spMk id="6" creationId="{80564ECA-72DD-4C7F-8503-9E557E971949}"/>
          </ac:spMkLst>
        </pc:spChg>
        <pc:spChg chg="add del">
          <ac:chgData name="Asano Goto" userId="81247a0d-d771-462c-8d40-7fdfd6e2c5a7" providerId="ADAL" clId="{044668C5-00FA-42F4-BDE1-969E01A7FC91}" dt="2022-02-18T09:50:30.144" v="342" actId="478"/>
          <ac:spMkLst>
            <pc:docMk/>
            <pc:sldMk cId="3083205090" sldId="259"/>
            <ac:spMk id="6" creationId="{9842AA49-A699-4A4D-B32E-89DE32CA9DAB}"/>
          </ac:spMkLst>
        </pc:spChg>
        <pc:spChg chg="add del mod">
          <ac:chgData name="Asano Goto" userId="81247a0d-d771-462c-8d40-7fdfd6e2c5a7" providerId="ADAL" clId="{044668C5-00FA-42F4-BDE1-969E01A7FC91}" dt="2022-02-25T07:51:53.210" v="14405" actId="478"/>
          <ac:spMkLst>
            <pc:docMk/>
            <pc:sldMk cId="3083205090" sldId="259"/>
            <ac:spMk id="10" creationId="{6C6E893A-5208-492C-AC80-749F984F5CF4}"/>
          </ac:spMkLst>
        </pc:spChg>
        <pc:spChg chg="add mod">
          <ac:chgData name="Asano Goto" userId="81247a0d-d771-462c-8d40-7fdfd6e2c5a7" providerId="ADAL" clId="{044668C5-00FA-42F4-BDE1-969E01A7FC91}" dt="2022-02-24T03:48:30.869" v="12336" actId="20577"/>
          <ac:spMkLst>
            <pc:docMk/>
            <pc:sldMk cId="3083205090" sldId="259"/>
            <ac:spMk id="11" creationId="{1E9B1951-5EB9-4658-858D-136BF83203DF}"/>
          </ac:spMkLst>
        </pc:spChg>
        <pc:spChg chg="add del mod">
          <ac:chgData name="Asano Goto" userId="81247a0d-d771-462c-8d40-7fdfd6e2c5a7" providerId="ADAL" clId="{044668C5-00FA-42F4-BDE1-969E01A7FC91}" dt="2022-02-22T08:23:53.863" v="9636" actId="478"/>
          <ac:spMkLst>
            <pc:docMk/>
            <pc:sldMk cId="3083205090" sldId="259"/>
            <ac:spMk id="12" creationId="{9CF56758-F928-4F8D-A6C3-2FDA727A25E6}"/>
          </ac:spMkLst>
        </pc:spChg>
        <pc:spChg chg="add del mod">
          <ac:chgData name="Asano Goto" userId="81247a0d-d771-462c-8d40-7fdfd6e2c5a7" providerId="ADAL" clId="{044668C5-00FA-42F4-BDE1-969E01A7FC91}" dt="2022-02-22T13:44:46.242" v="11250" actId="21"/>
          <ac:spMkLst>
            <pc:docMk/>
            <pc:sldMk cId="3083205090" sldId="259"/>
            <ac:spMk id="15" creationId="{49C174B7-7821-4CA0-8348-AA08233CD1B7}"/>
          </ac:spMkLst>
        </pc:spChg>
        <pc:spChg chg="add mod">
          <ac:chgData name="Asano Goto" userId="81247a0d-d771-462c-8d40-7fdfd6e2c5a7" providerId="ADAL" clId="{044668C5-00FA-42F4-BDE1-969E01A7FC91}" dt="2022-02-24T09:57:52.774" v="13051" actId="1076"/>
          <ac:spMkLst>
            <pc:docMk/>
            <pc:sldMk cId="3083205090" sldId="259"/>
            <ac:spMk id="16" creationId="{229416D4-5C7E-485F-A591-F9B29696736D}"/>
          </ac:spMkLst>
        </pc:spChg>
        <pc:spChg chg="add del mod">
          <ac:chgData name="Asano Goto" userId="81247a0d-d771-462c-8d40-7fdfd6e2c5a7" providerId="ADAL" clId="{044668C5-00FA-42F4-BDE1-969E01A7FC91}" dt="2022-02-22T14:08:21.782" v="11948" actId="478"/>
          <ac:spMkLst>
            <pc:docMk/>
            <pc:sldMk cId="3083205090" sldId="259"/>
            <ac:spMk id="17" creationId="{FD8AE645-D566-44B7-A0EB-7DC145B06717}"/>
          </ac:spMkLst>
        </pc:spChg>
        <pc:spChg chg="add del mod">
          <ac:chgData name="Asano Goto" userId="81247a0d-d771-462c-8d40-7fdfd6e2c5a7" providerId="ADAL" clId="{044668C5-00FA-42F4-BDE1-969E01A7FC91}" dt="2022-02-22T14:14:52.790" v="12052" actId="478"/>
          <ac:spMkLst>
            <pc:docMk/>
            <pc:sldMk cId="3083205090" sldId="259"/>
            <ac:spMk id="18" creationId="{BA7D74CD-0D30-40BC-A7DD-B66AB72997A7}"/>
          </ac:spMkLst>
        </pc:spChg>
        <pc:graphicFrameChg chg="add mod modGraphic">
          <ac:chgData name="Asano Goto" userId="81247a0d-d771-462c-8d40-7fdfd6e2c5a7" providerId="ADAL" clId="{044668C5-00FA-42F4-BDE1-969E01A7FC91}" dt="2022-02-28T04:42:51.713" v="14560" actId="14734"/>
          <ac:graphicFrameMkLst>
            <pc:docMk/>
            <pc:sldMk cId="3083205090" sldId="259"/>
            <ac:graphicFrameMk id="4" creationId="{C3E200C8-DEA5-4D3C-9E16-78BB0A49CCC2}"/>
          </ac:graphicFrameMkLst>
        </pc:graphicFrameChg>
        <pc:graphicFrameChg chg="add del mod">
          <ac:chgData name="Asano Goto" userId="81247a0d-d771-462c-8d40-7fdfd6e2c5a7" providerId="ADAL" clId="{044668C5-00FA-42F4-BDE1-969E01A7FC91}" dt="2022-02-22T13:30:22.716" v="10842"/>
          <ac:graphicFrameMkLst>
            <pc:docMk/>
            <pc:sldMk cId="3083205090" sldId="259"/>
            <ac:graphicFrameMk id="13" creationId="{CB971CAB-A9D8-4A88-83A6-BB4B8F05C6AA}"/>
          </ac:graphicFrameMkLst>
        </pc:graphicFrameChg>
        <pc:graphicFrameChg chg="add del mod">
          <ac:chgData name="Asano Goto" userId="81247a0d-d771-462c-8d40-7fdfd6e2c5a7" providerId="ADAL" clId="{044668C5-00FA-42F4-BDE1-969E01A7FC91}" dt="2022-02-22T13:30:29.731" v="10846"/>
          <ac:graphicFrameMkLst>
            <pc:docMk/>
            <pc:sldMk cId="3083205090" sldId="259"/>
            <ac:graphicFrameMk id="14" creationId="{D33DFF0D-3B4E-4A90-A729-3376B705624A}"/>
          </ac:graphicFrameMkLst>
        </pc:graphicFrameChg>
      </pc:sldChg>
      <pc:sldChg chg="addSp delSp modSp new del mod">
        <pc:chgData name="Asano Goto" userId="81247a0d-d771-462c-8d40-7fdfd6e2c5a7" providerId="ADAL" clId="{044668C5-00FA-42F4-BDE1-969E01A7FC91}" dt="2022-02-24T11:53:39.923" v="13975" actId="2696"/>
        <pc:sldMkLst>
          <pc:docMk/>
          <pc:sldMk cId="569540433" sldId="260"/>
        </pc:sldMkLst>
        <pc:spChg chg="add del mod">
          <ac:chgData name="Asano Goto" userId="81247a0d-d771-462c-8d40-7fdfd6e2c5a7" providerId="ADAL" clId="{044668C5-00FA-42F4-BDE1-969E01A7FC91}" dt="2022-02-24T05:48:14.475" v="12376" actId="478"/>
          <ac:spMkLst>
            <pc:docMk/>
            <pc:sldMk cId="569540433" sldId="260"/>
            <ac:spMk id="3" creationId="{7001C8C2-B7B1-4E81-87A6-85C49633B4A2}"/>
          </ac:spMkLst>
        </pc:spChg>
        <pc:spChg chg="add mod">
          <ac:chgData name="Asano Goto" userId="81247a0d-d771-462c-8d40-7fdfd6e2c5a7" providerId="ADAL" clId="{044668C5-00FA-42F4-BDE1-969E01A7FC91}" dt="2022-02-24T05:48:19.026" v="12377" actId="1076"/>
          <ac:spMkLst>
            <pc:docMk/>
            <pc:sldMk cId="569540433" sldId="260"/>
            <ac:spMk id="5" creationId="{CE3AE8A1-05B5-43FE-A1B0-2D8274E3B124}"/>
          </ac:spMkLst>
        </pc:spChg>
      </pc:sldChg>
      <pc:sldChg chg="addSp delSp modSp new mod ord">
        <pc:chgData name="Asano Goto" userId="81247a0d-d771-462c-8d40-7fdfd6e2c5a7" providerId="ADAL" clId="{044668C5-00FA-42F4-BDE1-969E01A7FC91}" dt="2022-02-25T07:51:31.449" v="14400" actId="478"/>
        <pc:sldMkLst>
          <pc:docMk/>
          <pc:sldMk cId="1250242975" sldId="261"/>
        </pc:sldMkLst>
        <pc:spChg chg="add mod">
          <ac:chgData name="Asano Goto" userId="81247a0d-d771-462c-8d40-7fdfd6e2c5a7" providerId="ADAL" clId="{044668C5-00FA-42F4-BDE1-969E01A7FC91}" dt="2022-02-21T03:31:28.868" v="1478"/>
          <ac:spMkLst>
            <pc:docMk/>
            <pc:sldMk cId="1250242975" sldId="261"/>
            <ac:spMk id="2" creationId="{AD45BC79-AF61-4C66-85DC-236DC5B5E326}"/>
          </ac:spMkLst>
        </pc:spChg>
        <pc:spChg chg="add mod">
          <ac:chgData name="Asano Goto" userId="81247a0d-d771-462c-8d40-7fdfd6e2c5a7" providerId="ADAL" clId="{044668C5-00FA-42F4-BDE1-969E01A7FC91}" dt="2022-02-25T07:47:21.520" v="14178" actId="20577"/>
          <ac:spMkLst>
            <pc:docMk/>
            <pc:sldMk cId="1250242975" sldId="261"/>
            <ac:spMk id="4" creationId="{5CD063BD-52A5-4064-AFD3-4B0CA7164E36}"/>
          </ac:spMkLst>
        </pc:spChg>
        <pc:spChg chg="add del mod">
          <ac:chgData name="Asano Goto" userId="81247a0d-d771-462c-8d40-7fdfd6e2c5a7" providerId="ADAL" clId="{044668C5-00FA-42F4-BDE1-969E01A7FC91}" dt="2022-02-21T03:53:01.300" v="2939" actId="478"/>
          <ac:spMkLst>
            <pc:docMk/>
            <pc:sldMk cId="1250242975" sldId="261"/>
            <ac:spMk id="6" creationId="{D6B09044-717D-4A55-84C9-258A388E4853}"/>
          </ac:spMkLst>
        </pc:spChg>
        <pc:spChg chg="add del mod">
          <ac:chgData name="Asano Goto" userId="81247a0d-d771-462c-8d40-7fdfd6e2c5a7" providerId="ADAL" clId="{044668C5-00FA-42F4-BDE1-969E01A7FC91}" dt="2022-02-22T13:07:02.217" v="10771" actId="478"/>
          <ac:spMkLst>
            <pc:docMk/>
            <pc:sldMk cId="1250242975" sldId="261"/>
            <ac:spMk id="8" creationId="{0C47B780-98D6-4C8B-91D9-2FC594F6D990}"/>
          </ac:spMkLst>
        </pc:spChg>
        <pc:spChg chg="add del mod">
          <ac:chgData name="Asano Goto" userId="81247a0d-d771-462c-8d40-7fdfd6e2c5a7" providerId="ADAL" clId="{044668C5-00FA-42F4-BDE1-969E01A7FC91}" dt="2022-02-25T07:51:31.449" v="14400" actId="478"/>
          <ac:spMkLst>
            <pc:docMk/>
            <pc:sldMk cId="1250242975" sldId="261"/>
            <ac:spMk id="13" creationId="{8BCB9D44-0CB7-4C2A-A675-49B34020C182}"/>
          </ac:spMkLst>
        </pc:spChg>
        <pc:spChg chg="add mod">
          <ac:chgData name="Asano Goto" userId="81247a0d-d771-462c-8d40-7fdfd6e2c5a7" providerId="ADAL" clId="{044668C5-00FA-42F4-BDE1-969E01A7FC91}" dt="2022-02-22T08:01:35.818" v="9112"/>
          <ac:spMkLst>
            <pc:docMk/>
            <pc:sldMk cId="1250242975" sldId="261"/>
            <ac:spMk id="15" creationId="{8ACF4B78-2C80-4755-A035-37207FA8C084}"/>
          </ac:spMkLst>
        </pc:spChg>
        <pc:graphicFrameChg chg="add mod modGraphic">
          <ac:chgData name="Asano Goto" userId="81247a0d-d771-462c-8d40-7fdfd6e2c5a7" providerId="ADAL" clId="{044668C5-00FA-42F4-BDE1-969E01A7FC91}" dt="2022-02-21T05:58:52.333" v="4106" actId="14734"/>
          <ac:graphicFrameMkLst>
            <pc:docMk/>
            <pc:sldMk cId="1250242975" sldId="261"/>
            <ac:graphicFrameMk id="5" creationId="{720380D9-AD15-4D30-A00D-6B6168D3DB7A}"/>
          </ac:graphicFrameMkLst>
        </pc:graphicFrameChg>
        <pc:graphicFrameChg chg="add mod modGraphic">
          <ac:chgData name="Asano Goto" userId="81247a0d-d771-462c-8d40-7fdfd6e2c5a7" providerId="ADAL" clId="{044668C5-00FA-42F4-BDE1-969E01A7FC91}" dt="2022-02-21T05:32:08.342" v="3843"/>
          <ac:graphicFrameMkLst>
            <pc:docMk/>
            <pc:sldMk cId="1250242975" sldId="261"/>
            <ac:graphicFrameMk id="7" creationId="{C4434308-F0B9-4659-AA47-2C8B3AF66B8B}"/>
          </ac:graphicFrameMkLst>
        </pc:graphicFrameChg>
        <pc:picChg chg="add mod">
          <ac:chgData name="Asano Goto" userId="81247a0d-d771-462c-8d40-7fdfd6e2c5a7" providerId="ADAL" clId="{044668C5-00FA-42F4-BDE1-969E01A7FC91}" dt="2022-02-21T04:38:24.835" v="3779" actId="1076"/>
          <ac:picMkLst>
            <pc:docMk/>
            <pc:sldMk cId="1250242975" sldId="261"/>
            <ac:picMk id="10" creationId="{9B1668BB-5E73-49D9-BD0F-43CEF96C0C68}"/>
          </ac:picMkLst>
        </pc:picChg>
        <pc:picChg chg="add mod">
          <ac:chgData name="Asano Goto" userId="81247a0d-d771-462c-8d40-7fdfd6e2c5a7" providerId="ADAL" clId="{044668C5-00FA-42F4-BDE1-969E01A7FC91}" dt="2022-02-21T04:38:23.859" v="3778" actId="1076"/>
          <ac:picMkLst>
            <pc:docMk/>
            <pc:sldMk cId="1250242975" sldId="261"/>
            <ac:picMk id="12" creationId="{B14F027C-C79E-430B-BB6E-F3767B531381}"/>
          </ac:picMkLst>
        </pc:picChg>
        <pc:picChg chg="add mod">
          <ac:chgData name="Asano Goto" userId="81247a0d-d771-462c-8d40-7fdfd6e2c5a7" providerId="ADAL" clId="{044668C5-00FA-42F4-BDE1-969E01A7FC91}" dt="2022-02-21T04:38:19.818" v="3775" actId="1076"/>
          <ac:picMkLst>
            <pc:docMk/>
            <pc:sldMk cId="1250242975" sldId="261"/>
            <ac:picMk id="14" creationId="{7740D3F3-721E-45DC-BD4B-23D2EEDCC5F2}"/>
          </ac:picMkLst>
        </pc:picChg>
        <pc:cxnChg chg="add mod">
          <ac:chgData name="Asano Goto" userId="81247a0d-d771-462c-8d40-7fdfd6e2c5a7" providerId="ADAL" clId="{044668C5-00FA-42F4-BDE1-969E01A7FC91}" dt="2022-02-21T03:31:28.868" v="1478"/>
          <ac:cxnSpMkLst>
            <pc:docMk/>
            <pc:sldMk cId="1250242975" sldId="261"/>
            <ac:cxnSpMk id="3" creationId="{61CA006B-952A-4F92-9394-217C869D78FE}"/>
          </ac:cxnSpMkLst>
        </pc:cxnChg>
      </pc:sldChg>
      <pc:sldChg chg="addSp delSp modSp new mod">
        <pc:chgData name="Asano Goto" userId="81247a0d-d771-462c-8d40-7fdfd6e2c5a7" providerId="ADAL" clId="{044668C5-00FA-42F4-BDE1-969E01A7FC91}" dt="2022-02-25T08:36:21.610" v="14438" actId="1035"/>
        <pc:sldMkLst>
          <pc:docMk/>
          <pc:sldMk cId="751995316" sldId="262"/>
        </pc:sldMkLst>
        <pc:spChg chg="add mod">
          <ac:chgData name="Asano Goto" userId="81247a0d-d771-462c-8d40-7fdfd6e2c5a7" providerId="ADAL" clId="{044668C5-00FA-42F4-BDE1-969E01A7FC91}" dt="2022-02-21T08:29:30.037" v="4628"/>
          <ac:spMkLst>
            <pc:docMk/>
            <pc:sldMk cId="751995316" sldId="262"/>
            <ac:spMk id="2" creationId="{A1624B9A-887E-468E-86C7-95A4D485BD2B}"/>
          </ac:spMkLst>
        </pc:spChg>
        <pc:spChg chg="add del mod">
          <ac:chgData name="Asano Goto" userId="81247a0d-d771-462c-8d40-7fdfd6e2c5a7" providerId="ADAL" clId="{044668C5-00FA-42F4-BDE1-969E01A7FC91}" dt="2022-02-21T23:36:01.012" v="4871" actId="478"/>
          <ac:spMkLst>
            <pc:docMk/>
            <pc:sldMk cId="751995316" sldId="262"/>
            <ac:spMk id="5" creationId="{B863D91E-BC52-4C38-A759-A1B652EDBCD3}"/>
          </ac:spMkLst>
        </pc:spChg>
        <pc:spChg chg="mod">
          <ac:chgData name="Asano Goto" userId="81247a0d-d771-462c-8d40-7fdfd6e2c5a7" providerId="ADAL" clId="{044668C5-00FA-42F4-BDE1-969E01A7FC91}" dt="2022-02-25T03:07:44.294" v="14021" actId="1076"/>
          <ac:spMkLst>
            <pc:docMk/>
            <pc:sldMk cId="751995316" sldId="262"/>
            <ac:spMk id="6" creationId="{F32342E5-BD1D-4F43-844A-F48FFA882D0A}"/>
          </ac:spMkLst>
        </pc:spChg>
        <pc:spChg chg="add del mod">
          <ac:chgData name="Asano Goto" userId="81247a0d-d771-462c-8d40-7fdfd6e2c5a7" providerId="ADAL" clId="{044668C5-00FA-42F4-BDE1-969E01A7FC91}" dt="2022-02-25T03:07:33.512" v="14002" actId="478"/>
          <ac:spMkLst>
            <pc:docMk/>
            <pc:sldMk cId="751995316" sldId="262"/>
            <ac:spMk id="19" creationId="{0D2C7ED9-D33D-4DB2-9678-BA694775CA12}"/>
          </ac:spMkLst>
        </pc:spChg>
        <pc:spChg chg="add del mod">
          <ac:chgData name="Asano Goto" userId="81247a0d-d771-462c-8d40-7fdfd6e2c5a7" providerId="ADAL" clId="{044668C5-00FA-42F4-BDE1-969E01A7FC91}" dt="2022-02-25T03:07:36.360" v="14005" actId="478"/>
          <ac:spMkLst>
            <pc:docMk/>
            <pc:sldMk cId="751995316" sldId="262"/>
            <ac:spMk id="20" creationId="{47B37487-D10D-4291-B106-B3A7B444431A}"/>
          </ac:spMkLst>
        </pc:spChg>
        <pc:spChg chg="add mod ord">
          <ac:chgData name="Asano Goto" userId="81247a0d-d771-462c-8d40-7fdfd6e2c5a7" providerId="ADAL" clId="{044668C5-00FA-42F4-BDE1-969E01A7FC91}" dt="2022-02-25T08:36:21.610" v="14438" actId="1035"/>
          <ac:spMkLst>
            <pc:docMk/>
            <pc:sldMk cId="751995316" sldId="262"/>
            <ac:spMk id="23" creationId="{F4940834-6362-43C3-BCD3-870D425C0456}"/>
          </ac:spMkLst>
        </pc:spChg>
        <pc:spChg chg="add mod">
          <ac:chgData name="Asano Goto" userId="81247a0d-d771-462c-8d40-7fdfd6e2c5a7" providerId="ADAL" clId="{044668C5-00FA-42F4-BDE1-969E01A7FC91}" dt="2022-02-25T08:36:21.610" v="14438" actId="1035"/>
          <ac:spMkLst>
            <pc:docMk/>
            <pc:sldMk cId="751995316" sldId="262"/>
            <ac:spMk id="27" creationId="{9E52496B-FCCA-4160-B5F7-43CB55D23C31}"/>
          </ac:spMkLst>
        </pc:spChg>
        <pc:spChg chg="add mod">
          <ac:chgData name="Asano Goto" userId="81247a0d-d771-462c-8d40-7fdfd6e2c5a7" providerId="ADAL" clId="{044668C5-00FA-42F4-BDE1-969E01A7FC91}" dt="2022-02-25T08:36:21.610" v="14438" actId="1035"/>
          <ac:spMkLst>
            <pc:docMk/>
            <pc:sldMk cId="751995316" sldId="262"/>
            <ac:spMk id="28" creationId="{703044F1-344A-4E63-B539-E9142D33028B}"/>
          </ac:spMkLst>
        </pc:spChg>
        <pc:spChg chg="add mod">
          <ac:chgData name="Asano Goto" userId="81247a0d-d771-462c-8d40-7fdfd6e2c5a7" providerId="ADAL" clId="{044668C5-00FA-42F4-BDE1-969E01A7FC91}" dt="2022-02-25T08:36:21.610" v="14438" actId="1035"/>
          <ac:spMkLst>
            <pc:docMk/>
            <pc:sldMk cId="751995316" sldId="262"/>
            <ac:spMk id="29" creationId="{7CD1F1D1-4FA6-4F11-8A7A-FAE903C19C6E}"/>
          </ac:spMkLst>
        </pc:spChg>
        <pc:spChg chg="add mod">
          <ac:chgData name="Asano Goto" userId="81247a0d-d771-462c-8d40-7fdfd6e2c5a7" providerId="ADAL" clId="{044668C5-00FA-42F4-BDE1-969E01A7FC91}" dt="2022-02-25T08:36:21.610" v="14438" actId="1035"/>
          <ac:spMkLst>
            <pc:docMk/>
            <pc:sldMk cId="751995316" sldId="262"/>
            <ac:spMk id="33" creationId="{09493007-14CA-4F42-BB74-6ADEBA685376}"/>
          </ac:spMkLst>
        </pc:spChg>
        <pc:spChg chg="add del mod">
          <ac:chgData name="Asano Goto" userId="81247a0d-d771-462c-8d40-7fdfd6e2c5a7" providerId="ADAL" clId="{044668C5-00FA-42F4-BDE1-969E01A7FC91}" dt="2022-02-22T06:08:53.113" v="6996" actId="478"/>
          <ac:spMkLst>
            <pc:docMk/>
            <pc:sldMk cId="751995316" sldId="262"/>
            <ac:spMk id="34" creationId="{12A2214C-E4FB-46AA-8398-8B1573FE0586}"/>
          </ac:spMkLst>
        </pc:spChg>
        <pc:spChg chg="add mod">
          <ac:chgData name="Asano Goto" userId="81247a0d-d771-462c-8d40-7fdfd6e2c5a7" providerId="ADAL" clId="{044668C5-00FA-42F4-BDE1-969E01A7FC91}" dt="2022-02-25T08:36:21.610" v="14438" actId="1035"/>
          <ac:spMkLst>
            <pc:docMk/>
            <pc:sldMk cId="751995316" sldId="262"/>
            <ac:spMk id="37" creationId="{25E55ACE-3AC1-4A74-8CFB-AAA1EB6C5190}"/>
          </ac:spMkLst>
        </pc:spChg>
        <pc:spChg chg="add mod">
          <ac:chgData name="Asano Goto" userId="81247a0d-d771-462c-8d40-7fdfd6e2c5a7" providerId="ADAL" clId="{044668C5-00FA-42F4-BDE1-969E01A7FC91}" dt="2022-02-25T08:36:21.610" v="14438" actId="1035"/>
          <ac:spMkLst>
            <pc:docMk/>
            <pc:sldMk cId="751995316" sldId="262"/>
            <ac:spMk id="41" creationId="{0464B157-C734-425A-AEE4-1C6E7D70F451}"/>
          </ac:spMkLst>
        </pc:spChg>
        <pc:spChg chg="add del mod">
          <ac:chgData name="Asano Goto" userId="81247a0d-d771-462c-8d40-7fdfd6e2c5a7" providerId="ADAL" clId="{044668C5-00FA-42F4-BDE1-969E01A7FC91}" dt="2022-02-25T07:51:33.818" v="14401" actId="478"/>
          <ac:spMkLst>
            <pc:docMk/>
            <pc:sldMk cId="751995316" sldId="262"/>
            <ac:spMk id="45" creationId="{662984CF-1C25-4FA2-8FF5-E0862C303D35}"/>
          </ac:spMkLst>
        </pc:spChg>
        <pc:spChg chg="add del mod">
          <ac:chgData name="Asano Goto" userId="81247a0d-d771-462c-8d40-7fdfd6e2c5a7" providerId="ADAL" clId="{044668C5-00FA-42F4-BDE1-969E01A7FC91}" dt="2022-02-22T07:56:24.425" v="8866" actId="21"/>
          <ac:spMkLst>
            <pc:docMk/>
            <pc:sldMk cId="751995316" sldId="262"/>
            <ac:spMk id="48" creationId="{32C7AE8C-BD3C-40FF-9128-7B483E080914}"/>
          </ac:spMkLst>
        </pc:spChg>
        <pc:spChg chg="add mod">
          <ac:chgData name="Asano Goto" userId="81247a0d-d771-462c-8d40-7fdfd6e2c5a7" providerId="ADAL" clId="{044668C5-00FA-42F4-BDE1-969E01A7FC91}" dt="2022-02-25T07:47:18.001" v="14176" actId="20577"/>
          <ac:spMkLst>
            <pc:docMk/>
            <pc:sldMk cId="751995316" sldId="262"/>
            <ac:spMk id="50" creationId="{F0B45002-2CE3-4E26-8D44-A6C21C6ADCFE}"/>
          </ac:spMkLst>
        </pc:spChg>
        <pc:graphicFrameChg chg="add mod modGraphic">
          <ac:chgData name="Asano Goto" userId="81247a0d-d771-462c-8d40-7fdfd6e2c5a7" providerId="ADAL" clId="{044668C5-00FA-42F4-BDE1-969E01A7FC91}" dt="2022-02-25T08:36:21.610" v="14438" actId="1035"/>
          <ac:graphicFrameMkLst>
            <pc:docMk/>
            <pc:sldMk cId="751995316" sldId="262"/>
            <ac:graphicFrameMk id="7" creationId="{B69AD695-5968-4C67-8580-9CC0D1228D79}"/>
          </ac:graphicFrameMkLst>
        </pc:graphicFrameChg>
        <pc:graphicFrameChg chg="add mod modGraphic">
          <ac:chgData name="Asano Goto" userId="81247a0d-d771-462c-8d40-7fdfd6e2c5a7" providerId="ADAL" clId="{044668C5-00FA-42F4-BDE1-969E01A7FC91}" dt="2022-02-25T08:36:21.610" v="14438" actId="1035"/>
          <ac:graphicFrameMkLst>
            <pc:docMk/>
            <pc:sldMk cId="751995316" sldId="262"/>
            <ac:graphicFrameMk id="8" creationId="{027BB138-F0E7-45B0-A49D-A3078FD43044}"/>
          </ac:graphicFrameMkLst>
        </pc:graphicFrameChg>
        <pc:graphicFrameChg chg="add mod modGraphic">
          <ac:chgData name="Asano Goto" userId="81247a0d-d771-462c-8d40-7fdfd6e2c5a7" providerId="ADAL" clId="{044668C5-00FA-42F4-BDE1-969E01A7FC91}" dt="2022-02-25T08:36:21.610" v="14438" actId="1035"/>
          <ac:graphicFrameMkLst>
            <pc:docMk/>
            <pc:sldMk cId="751995316" sldId="262"/>
            <ac:graphicFrameMk id="9" creationId="{D78B6147-1DAE-48B4-A7D9-53A4073E7976}"/>
          </ac:graphicFrameMkLst>
        </pc:graphicFrameChg>
        <pc:graphicFrameChg chg="add mod modGraphic">
          <ac:chgData name="Asano Goto" userId="81247a0d-d771-462c-8d40-7fdfd6e2c5a7" providerId="ADAL" clId="{044668C5-00FA-42F4-BDE1-969E01A7FC91}" dt="2022-02-25T08:36:21.610" v="14438" actId="1035"/>
          <ac:graphicFrameMkLst>
            <pc:docMk/>
            <pc:sldMk cId="751995316" sldId="262"/>
            <ac:graphicFrameMk id="10" creationId="{9166B1D3-E320-4166-8801-022601274952}"/>
          </ac:graphicFrameMkLst>
        </pc:graphicFrameChg>
        <pc:graphicFrameChg chg="add del mod modGraphic">
          <ac:chgData name="Asano Goto" userId="81247a0d-d771-462c-8d40-7fdfd6e2c5a7" providerId="ADAL" clId="{044668C5-00FA-42F4-BDE1-969E01A7FC91}" dt="2022-02-25T03:07:32.036" v="14001" actId="478"/>
          <ac:graphicFrameMkLst>
            <pc:docMk/>
            <pc:sldMk cId="751995316" sldId="262"/>
            <ac:graphicFrameMk id="13" creationId="{4F72A2BC-BDCC-4598-A81B-CB953191AA9D}"/>
          </ac:graphicFrameMkLst>
        </pc:graphicFrameChg>
        <pc:graphicFrameChg chg="add mod modGraphic">
          <ac:chgData name="Asano Goto" userId="81247a0d-d771-462c-8d40-7fdfd6e2c5a7" providerId="ADAL" clId="{044668C5-00FA-42F4-BDE1-969E01A7FC91}" dt="2022-02-25T08:36:21.610" v="14438" actId="1035"/>
          <ac:graphicFrameMkLst>
            <pc:docMk/>
            <pc:sldMk cId="751995316" sldId="262"/>
            <ac:graphicFrameMk id="22" creationId="{1023EC72-9091-4A49-8BFC-4ECDD6EF22B4}"/>
          </ac:graphicFrameMkLst>
        </pc:graphicFrameChg>
        <pc:graphicFrameChg chg="add mod modGraphic">
          <ac:chgData name="Asano Goto" userId="81247a0d-d771-462c-8d40-7fdfd6e2c5a7" providerId="ADAL" clId="{044668C5-00FA-42F4-BDE1-969E01A7FC91}" dt="2022-02-25T08:36:21.610" v="14438" actId="1035"/>
          <ac:graphicFrameMkLst>
            <pc:docMk/>
            <pc:sldMk cId="751995316" sldId="262"/>
            <ac:graphicFrameMk id="39" creationId="{D50DF8E0-E1D8-4326-9BE1-CC68C14B1501}"/>
          </ac:graphicFrameMkLst>
        </pc:graphicFrameChg>
        <pc:cxnChg chg="add mod">
          <ac:chgData name="Asano Goto" userId="81247a0d-d771-462c-8d40-7fdfd6e2c5a7" providerId="ADAL" clId="{044668C5-00FA-42F4-BDE1-969E01A7FC91}" dt="2022-02-21T08:29:30.037" v="4628"/>
          <ac:cxnSpMkLst>
            <pc:docMk/>
            <pc:sldMk cId="751995316" sldId="262"/>
            <ac:cxnSpMk id="3" creationId="{CA76D253-E5CA-422B-AFFE-67EE764704D9}"/>
          </ac:cxnSpMkLst>
        </pc:cxnChg>
        <pc:cxnChg chg="add del mod">
          <ac:chgData name="Asano Goto" userId="81247a0d-d771-462c-8d40-7fdfd6e2c5a7" providerId="ADAL" clId="{044668C5-00FA-42F4-BDE1-969E01A7FC91}" dt="2022-02-21T23:58:21.685" v="5409" actId="478"/>
          <ac:cxnSpMkLst>
            <pc:docMk/>
            <pc:sldMk cId="751995316" sldId="262"/>
            <ac:cxnSpMk id="12" creationId="{69DEC81A-AE2B-40E0-894C-7464C31B8E72}"/>
          </ac:cxnSpMkLst>
        </pc:cxnChg>
        <pc:cxnChg chg="add del mod">
          <ac:chgData name="Asano Goto" userId="81247a0d-d771-462c-8d40-7fdfd6e2c5a7" providerId="ADAL" clId="{044668C5-00FA-42F4-BDE1-969E01A7FC91}" dt="2022-02-25T03:07:35.264" v="14004" actId="478"/>
          <ac:cxnSpMkLst>
            <pc:docMk/>
            <pc:sldMk cId="751995316" sldId="262"/>
            <ac:cxnSpMk id="15" creationId="{3BFB9114-B1E4-4ACE-9E0A-6F86C5D032F5}"/>
          </ac:cxnSpMkLst>
        </pc:cxnChg>
        <pc:cxnChg chg="add del mod">
          <ac:chgData name="Asano Goto" userId="81247a0d-d771-462c-8d40-7fdfd6e2c5a7" providerId="ADAL" clId="{044668C5-00FA-42F4-BDE1-969E01A7FC91}" dt="2022-02-22T00:21:24.774" v="6194" actId="478"/>
          <ac:cxnSpMkLst>
            <pc:docMk/>
            <pc:sldMk cId="751995316" sldId="262"/>
            <ac:cxnSpMk id="18" creationId="{E2419880-19A2-481A-BE43-351A462F9B1A}"/>
          </ac:cxnSpMkLst>
        </pc:cxnChg>
        <pc:cxnChg chg="add mod">
          <ac:chgData name="Asano Goto" userId="81247a0d-d771-462c-8d40-7fdfd6e2c5a7" providerId="ADAL" clId="{044668C5-00FA-42F4-BDE1-969E01A7FC91}" dt="2022-02-25T08:36:21.610" v="14438" actId="1035"/>
          <ac:cxnSpMkLst>
            <pc:docMk/>
            <pc:sldMk cId="751995316" sldId="262"/>
            <ac:cxnSpMk id="21" creationId="{79A6BE08-6512-424B-8B6A-CB41CE94609B}"/>
          </ac:cxnSpMkLst>
        </pc:cxnChg>
        <pc:cxnChg chg="add mod">
          <ac:chgData name="Asano Goto" userId="81247a0d-d771-462c-8d40-7fdfd6e2c5a7" providerId="ADAL" clId="{044668C5-00FA-42F4-BDE1-969E01A7FC91}" dt="2022-02-25T08:36:21.610" v="14438" actId="1035"/>
          <ac:cxnSpMkLst>
            <pc:docMk/>
            <pc:sldMk cId="751995316" sldId="262"/>
            <ac:cxnSpMk id="24" creationId="{EEEF46FA-E6BD-405C-8FC3-4E1FF3331789}"/>
          </ac:cxnSpMkLst>
        </pc:cxnChg>
        <pc:cxnChg chg="add mod">
          <ac:chgData name="Asano Goto" userId="81247a0d-d771-462c-8d40-7fdfd6e2c5a7" providerId="ADAL" clId="{044668C5-00FA-42F4-BDE1-969E01A7FC91}" dt="2022-02-25T08:36:21.610" v="14438" actId="1035"/>
          <ac:cxnSpMkLst>
            <pc:docMk/>
            <pc:sldMk cId="751995316" sldId="262"/>
            <ac:cxnSpMk id="26" creationId="{0BB07FA2-9D25-4013-9470-701D24EA7D3E}"/>
          </ac:cxnSpMkLst>
        </pc:cxnChg>
        <pc:cxnChg chg="add del mod">
          <ac:chgData name="Asano Goto" userId="81247a0d-d771-462c-8d40-7fdfd6e2c5a7" providerId="ADAL" clId="{044668C5-00FA-42F4-BDE1-969E01A7FC91}" dt="2022-02-22T06:08:55.466" v="6997" actId="478"/>
          <ac:cxnSpMkLst>
            <pc:docMk/>
            <pc:sldMk cId="751995316" sldId="262"/>
            <ac:cxnSpMk id="30" creationId="{54302611-8BE2-4AB1-B444-D20CC03DB0E4}"/>
          </ac:cxnSpMkLst>
        </pc:cxnChg>
        <pc:cxnChg chg="add mod">
          <ac:chgData name="Asano Goto" userId="81247a0d-d771-462c-8d40-7fdfd6e2c5a7" providerId="ADAL" clId="{044668C5-00FA-42F4-BDE1-969E01A7FC91}" dt="2022-02-25T08:36:21.610" v="14438" actId="1035"/>
          <ac:cxnSpMkLst>
            <pc:docMk/>
            <pc:sldMk cId="751995316" sldId="262"/>
            <ac:cxnSpMk id="31" creationId="{922ABDAD-CEC6-439E-8EA3-CF1270176D3F}"/>
          </ac:cxnSpMkLst>
        </pc:cxnChg>
        <pc:cxnChg chg="add del mod">
          <ac:chgData name="Asano Goto" userId="81247a0d-d771-462c-8d40-7fdfd6e2c5a7" providerId="ADAL" clId="{044668C5-00FA-42F4-BDE1-969E01A7FC91}" dt="2022-02-25T03:07:34.240" v="14003" actId="478"/>
          <ac:cxnSpMkLst>
            <pc:docMk/>
            <pc:sldMk cId="751995316" sldId="262"/>
            <ac:cxnSpMk id="35" creationId="{066AC4B5-E095-4358-8D3E-387684D5572C}"/>
          </ac:cxnSpMkLst>
        </pc:cxnChg>
        <pc:cxnChg chg="add mod">
          <ac:chgData name="Asano Goto" userId="81247a0d-d771-462c-8d40-7fdfd6e2c5a7" providerId="ADAL" clId="{044668C5-00FA-42F4-BDE1-969E01A7FC91}" dt="2022-02-25T08:36:21.610" v="14438" actId="1035"/>
          <ac:cxnSpMkLst>
            <pc:docMk/>
            <pc:sldMk cId="751995316" sldId="262"/>
            <ac:cxnSpMk id="42" creationId="{A8C95BBC-F5C6-4078-BFD0-2CA84EB74280}"/>
          </ac:cxnSpMkLst>
        </pc:cxnChg>
        <pc:cxnChg chg="add del mod">
          <ac:chgData name="Asano Goto" userId="81247a0d-d771-462c-8d40-7fdfd6e2c5a7" providerId="ADAL" clId="{044668C5-00FA-42F4-BDE1-969E01A7FC91}" dt="2022-02-22T06:53:00.396" v="7773" actId="478"/>
          <ac:cxnSpMkLst>
            <pc:docMk/>
            <pc:sldMk cId="751995316" sldId="262"/>
            <ac:cxnSpMk id="46" creationId="{60EA6285-2BA9-4206-9311-BE302D20BAE6}"/>
          </ac:cxnSpMkLst>
        </pc:cxnChg>
        <pc:cxnChg chg="add del mod">
          <ac:chgData name="Asano Goto" userId="81247a0d-d771-462c-8d40-7fdfd6e2c5a7" providerId="ADAL" clId="{044668C5-00FA-42F4-BDE1-969E01A7FC91}" dt="2022-02-22T06:53:02.033" v="7774" actId="478"/>
          <ac:cxnSpMkLst>
            <pc:docMk/>
            <pc:sldMk cId="751995316" sldId="262"/>
            <ac:cxnSpMk id="47" creationId="{179D0056-D390-454F-ACDB-B1013465B25E}"/>
          </ac:cxnSpMkLst>
        </pc:cxnChg>
      </pc:sldChg>
      <pc:sldChg chg="new del">
        <pc:chgData name="Asano Goto" userId="81247a0d-d771-462c-8d40-7fdfd6e2c5a7" providerId="ADAL" clId="{044668C5-00FA-42F4-BDE1-969E01A7FC91}" dt="2022-02-21T06:52:13.654" v="4108" actId="2696"/>
        <pc:sldMkLst>
          <pc:docMk/>
          <pc:sldMk cId="1416844527" sldId="262"/>
        </pc:sldMkLst>
      </pc:sldChg>
      <pc:sldChg chg="addSp delSp modSp mod">
        <pc:chgData name="Asano Goto" userId="81247a0d-d771-462c-8d40-7fdfd6e2c5a7" providerId="ADAL" clId="{044668C5-00FA-42F4-BDE1-969E01A7FC91}" dt="2022-02-25T09:43:55.604" v="14447" actId="1076"/>
        <pc:sldMkLst>
          <pc:docMk/>
          <pc:sldMk cId="1643966058" sldId="263"/>
        </pc:sldMkLst>
        <pc:spChg chg="mod">
          <ac:chgData name="Asano Goto" userId="81247a0d-d771-462c-8d40-7fdfd6e2c5a7" providerId="ADAL" clId="{044668C5-00FA-42F4-BDE1-969E01A7FC91}" dt="2022-02-22T12:58:30.975" v="10739" actId="1076"/>
          <ac:spMkLst>
            <pc:docMk/>
            <pc:sldMk cId="1643966058" sldId="263"/>
            <ac:spMk id="3" creationId="{4F6B23FB-3177-4A6A-91DB-F9FF4152814D}"/>
          </ac:spMkLst>
        </pc:spChg>
        <pc:spChg chg="del">
          <ac:chgData name="Asano Goto" userId="81247a0d-d771-462c-8d40-7fdfd6e2c5a7" providerId="ADAL" clId="{044668C5-00FA-42F4-BDE1-969E01A7FC91}" dt="2022-02-22T08:40:11.930" v="9861" actId="478"/>
          <ac:spMkLst>
            <pc:docMk/>
            <pc:sldMk cId="1643966058" sldId="263"/>
            <ac:spMk id="4" creationId="{ABC10444-2581-4814-B6AA-48507E8A4755}"/>
          </ac:spMkLst>
        </pc:spChg>
        <pc:spChg chg="del mod">
          <ac:chgData name="Asano Goto" userId="81247a0d-d771-462c-8d40-7fdfd6e2c5a7" providerId="ADAL" clId="{044668C5-00FA-42F4-BDE1-969E01A7FC91}" dt="2022-02-22T09:11:33.466" v="10261" actId="21"/>
          <ac:spMkLst>
            <pc:docMk/>
            <pc:sldMk cId="1643966058" sldId="263"/>
            <ac:spMk id="8" creationId="{D7358481-0A3B-404E-A614-843C4D7AC79E}"/>
          </ac:spMkLst>
        </pc:spChg>
        <pc:spChg chg="add mod">
          <ac:chgData name="Asano Goto" userId="81247a0d-d771-462c-8d40-7fdfd6e2c5a7" providerId="ADAL" clId="{044668C5-00FA-42F4-BDE1-969E01A7FC91}" dt="2022-02-25T09:43:55.604" v="14447" actId="1076"/>
          <ac:spMkLst>
            <pc:docMk/>
            <pc:sldMk cId="1643966058" sldId="263"/>
            <ac:spMk id="12" creationId="{E400F5AE-5BB2-4EB9-9735-45F1ED6F110C}"/>
          </ac:spMkLst>
        </pc:spChg>
        <pc:spChg chg="del">
          <ac:chgData name="Asano Goto" userId="81247a0d-d771-462c-8d40-7fdfd6e2c5a7" providerId="ADAL" clId="{044668C5-00FA-42F4-BDE1-969E01A7FC91}" dt="2022-02-22T08:40:13.405" v="9862" actId="478"/>
          <ac:spMkLst>
            <pc:docMk/>
            <pc:sldMk cId="1643966058" sldId="263"/>
            <ac:spMk id="13" creationId="{DD97C865-05A6-4899-A422-88D158F8619E}"/>
          </ac:spMkLst>
        </pc:spChg>
        <pc:spChg chg="del">
          <ac:chgData name="Asano Goto" userId="81247a0d-d771-462c-8d40-7fdfd6e2c5a7" providerId="ADAL" clId="{044668C5-00FA-42F4-BDE1-969E01A7FC91}" dt="2022-02-22T08:40:23.460" v="9866" actId="478"/>
          <ac:spMkLst>
            <pc:docMk/>
            <pc:sldMk cId="1643966058" sldId="263"/>
            <ac:spMk id="16" creationId="{52B3C7C9-1567-4015-A0FF-07D68D13F107}"/>
          </ac:spMkLst>
        </pc:spChg>
        <pc:spChg chg="add del mod">
          <ac:chgData name="Asano Goto" userId="81247a0d-d771-462c-8d40-7fdfd6e2c5a7" providerId="ADAL" clId="{044668C5-00FA-42F4-BDE1-969E01A7FC91}" dt="2022-02-22T09:08:01.389" v="10180" actId="478"/>
          <ac:spMkLst>
            <pc:docMk/>
            <pc:sldMk cId="1643966058" sldId="263"/>
            <ac:spMk id="17" creationId="{8134B3AE-5D38-4F73-B5EA-F7E08B289D47}"/>
          </ac:spMkLst>
        </pc:spChg>
        <pc:spChg chg="del">
          <ac:chgData name="Asano Goto" userId="81247a0d-d771-462c-8d40-7fdfd6e2c5a7" providerId="ADAL" clId="{044668C5-00FA-42F4-BDE1-969E01A7FC91}" dt="2022-02-22T08:40:21.840" v="9865" actId="478"/>
          <ac:spMkLst>
            <pc:docMk/>
            <pc:sldMk cId="1643966058" sldId="263"/>
            <ac:spMk id="18" creationId="{AF8D2A2D-E38E-4A2F-8F03-B925BB1C2D16}"/>
          </ac:spMkLst>
        </pc:spChg>
        <pc:spChg chg="add del mod">
          <ac:chgData name="Asano Goto" userId="81247a0d-d771-462c-8d40-7fdfd6e2c5a7" providerId="ADAL" clId="{044668C5-00FA-42F4-BDE1-969E01A7FC91}" dt="2022-02-22T09:08:20.864" v="10187" actId="478"/>
          <ac:spMkLst>
            <pc:docMk/>
            <pc:sldMk cId="1643966058" sldId="263"/>
            <ac:spMk id="19" creationId="{9DB87A8B-6F93-4350-8DD8-DABF01B7C432}"/>
          </ac:spMkLst>
        </pc:spChg>
        <pc:spChg chg="del">
          <ac:chgData name="Asano Goto" userId="81247a0d-d771-462c-8d40-7fdfd6e2c5a7" providerId="ADAL" clId="{044668C5-00FA-42F4-BDE1-969E01A7FC91}" dt="2022-02-22T08:40:25.407" v="9867" actId="478"/>
          <ac:spMkLst>
            <pc:docMk/>
            <pc:sldMk cId="1643966058" sldId="263"/>
            <ac:spMk id="20" creationId="{C12BE2D1-B679-4AD1-A696-3D7413921E96}"/>
          </ac:spMkLst>
        </pc:spChg>
        <pc:spChg chg="add del mod">
          <ac:chgData name="Asano Goto" userId="81247a0d-d771-462c-8d40-7fdfd6e2c5a7" providerId="ADAL" clId="{044668C5-00FA-42F4-BDE1-969E01A7FC91}" dt="2022-02-22T09:08:31.455" v="10191" actId="478"/>
          <ac:spMkLst>
            <pc:docMk/>
            <pc:sldMk cId="1643966058" sldId="263"/>
            <ac:spMk id="21" creationId="{2190C882-ECBD-4B77-A55D-7B4CF53CBF11}"/>
          </ac:spMkLst>
        </pc:spChg>
        <pc:spChg chg="del mod">
          <ac:chgData name="Asano Goto" userId="81247a0d-d771-462c-8d40-7fdfd6e2c5a7" providerId="ADAL" clId="{044668C5-00FA-42F4-BDE1-969E01A7FC91}" dt="2022-02-22T09:11:57.820" v="10268" actId="21"/>
          <ac:spMkLst>
            <pc:docMk/>
            <pc:sldMk cId="1643966058" sldId="263"/>
            <ac:spMk id="23" creationId="{35AD3B40-C2D2-46AE-97B5-255749F55D45}"/>
          </ac:spMkLst>
        </pc:spChg>
        <pc:spChg chg="add mod">
          <ac:chgData name="Asano Goto" userId="81247a0d-d771-462c-8d40-7fdfd6e2c5a7" providerId="ADAL" clId="{044668C5-00FA-42F4-BDE1-969E01A7FC91}" dt="2022-02-25T09:43:26.600" v="14446" actId="20577"/>
          <ac:spMkLst>
            <pc:docMk/>
            <pc:sldMk cId="1643966058" sldId="263"/>
            <ac:spMk id="24" creationId="{1D1903E8-0E69-4728-9CD1-9215AF355897}"/>
          </ac:spMkLst>
        </pc:spChg>
        <pc:spChg chg="add del mod">
          <ac:chgData name="Asano Goto" userId="81247a0d-d771-462c-8d40-7fdfd6e2c5a7" providerId="ADAL" clId="{044668C5-00FA-42F4-BDE1-969E01A7FC91}" dt="2022-02-25T07:45:57.816" v="14094" actId="478"/>
          <ac:spMkLst>
            <pc:docMk/>
            <pc:sldMk cId="1643966058" sldId="263"/>
            <ac:spMk id="25" creationId="{E9492A46-16C7-4682-B33E-B67583501D3E}"/>
          </ac:spMkLst>
        </pc:spChg>
        <pc:spChg chg="add del mod">
          <ac:chgData name="Asano Goto" userId="81247a0d-d771-462c-8d40-7fdfd6e2c5a7" providerId="ADAL" clId="{044668C5-00FA-42F4-BDE1-969E01A7FC91}" dt="2022-02-25T07:45:57.816" v="14094" actId="478"/>
          <ac:spMkLst>
            <pc:docMk/>
            <pc:sldMk cId="1643966058" sldId="263"/>
            <ac:spMk id="26" creationId="{768B6FBB-90C8-4F1E-B57B-FAE52F4B41B7}"/>
          </ac:spMkLst>
        </pc:spChg>
        <pc:spChg chg="add mod">
          <ac:chgData name="Asano Goto" userId="81247a0d-d771-462c-8d40-7fdfd6e2c5a7" providerId="ADAL" clId="{044668C5-00FA-42F4-BDE1-969E01A7FC91}" dt="2022-02-25T07:48:30.720" v="14240" actId="1035"/>
          <ac:spMkLst>
            <pc:docMk/>
            <pc:sldMk cId="1643966058" sldId="263"/>
            <ac:spMk id="27" creationId="{8CC94A6F-84B0-4E69-AB0A-BF25CFCBF477}"/>
          </ac:spMkLst>
        </pc:spChg>
        <pc:spChg chg="del mod">
          <ac:chgData name="Asano Goto" userId="81247a0d-d771-462c-8d40-7fdfd6e2c5a7" providerId="ADAL" clId="{044668C5-00FA-42F4-BDE1-969E01A7FC91}" dt="2022-02-25T07:46:17.427" v="14131" actId="478"/>
          <ac:spMkLst>
            <pc:docMk/>
            <pc:sldMk cId="1643966058" sldId="263"/>
            <ac:spMk id="28" creationId="{86A63949-4294-4124-B4EF-62EDDDEFD837}"/>
          </ac:spMkLst>
        </pc:spChg>
        <pc:spChg chg="add mod">
          <ac:chgData name="Asano Goto" userId="81247a0d-d771-462c-8d40-7fdfd6e2c5a7" providerId="ADAL" clId="{044668C5-00FA-42F4-BDE1-969E01A7FC91}" dt="2022-02-25T07:48:30.720" v="14240" actId="1035"/>
          <ac:spMkLst>
            <pc:docMk/>
            <pc:sldMk cId="1643966058" sldId="263"/>
            <ac:spMk id="29" creationId="{13385487-56CE-4CBD-8994-0651ECCDB311}"/>
          </ac:spMkLst>
        </pc:spChg>
        <pc:spChg chg="add del mod">
          <ac:chgData name="Asano Goto" userId="81247a0d-d771-462c-8d40-7fdfd6e2c5a7" providerId="ADAL" clId="{044668C5-00FA-42F4-BDE1-969E01A7FC91}" dt="2022-02-25T07:45:57.816" v="14094" actId="478"/>
          <ac:spMkLst>
            <pc:docMk/>
            <pc:sldMk cId="1643966058" sldId="263"/>
            <ac:spMk id="30" creationId="{92675A34-37AE-4B66-B00E-A06B24DF8066}"/>
          </ac:spMkLst>
        </pc:spChg>
        <pc:spChg chg="add del mod">
          <ac:chgData name="Asano Goto" userId="81247a0d-d771-462c-8d40-7fdfd6e2c5a7" providerId="ADAL" clId="{044668C5-00FA-42F4-BDE1-969E01A7FC91}" dt="2022-02-22T14:06:02.754" v="11833" actId="478"/>
          <ac:spMkLst>
            <pc:docMk/>
            <pc:sldMk cId="1643966058" sldId="263"/>
            <ac:spMk id="31" creationId="{C48C2A3A-E760-4C1D-A821-45E11963CDE1}"/>
          </ac:spMkLst>
        </pc:spChg>
        <pc:spChg chg="del">
          <ac:chgData name="Asano Goto" userId="81247a0d-d771-462c-8d40-7fdfd6e2c5a7" providerId="ADAL" clId="{044668C5-00FA-42F4-BDE1-969E01A7FC91}" dt="2022-02-22T08:40:19.889" v="9864" actId="478"/>
          <ac:spMkLst>
            <pc:docMk/>
            <pc:sldMk cId="1643966058" sldId="263"/>
            <ac:spMk id="46" creationId="{F91F9F5A-A5BF-4AAA-BD1E-CA274DC0B345}"/>
          </ac:spMkLst>
        </pc:spChg>
        <pc:graphicFrameChg chg="del mod">
          <ac:chgData name="Asano Goto" userId="81247a0d-d771-462c-8d40-7fdfd6e2c5a7" providerId="ADAL" clId="{044668C5-00FA-42F4-BDE1-969E01A7FC91}" dt="2022-02-22T09:11:33.466" v="10261" actId="21"/>
          <ac:graphicFrameMkLst>
            <pc:docMk/>
            <pc:sldMk cId="1643966058" sldId="263"/>
            <ac:graphicFrameMk id="12" creationId="{6ED0493C-5BDB-4F69-AEEC-B42D776726EF}"/>
          </ac:graphicFrameMkLst>
        </pc:graphicFrameChg>
        <pc:graphicFrameChg chg="add del mod">
          <ac:chgData name="Asano Goto" userId="81247a0d-d771-462c-8d40-7fdfd6e2c5a7" providerId="ADAL" clId="{044668C5-00FA-42F4-BDE1-969E01A7FC91}" dt="2022-02-22T09:11:33.466" v="10261" actId="21"/>
          <ac:graphicFrameMkLst>
            <pc:docMk/>
            <pc:sldMk cId="1643966058" sldId="263"/>
            <ac:graphicFrameMk id="22" creationId="{6C1A9FC7-92F0-46FD-837D-F8CBD5302B89}"/>
          </ac:graphicFrameMkLst>
        </pc:graphicFrameChg>
      </pc:sldChg>
      <pc:sldChg chg="delSp modSp del mod">
        <pc:chgData name="Asano Goto" userId="81247a0d-d771-462c-8d40-7fdfd6e2c5a7" providerId="ADAL" clId="{044668C5-00FA-42F4-BDE1-969E01A7FC91}" dt="2022-02-21T06:52:55.107" v="4112" actId="2696"/>
        <pc:sldMkLst>
          <pc:docMk/>
          <pc:sldMk cId="1882276643" sldId="263"/>
        </pc:sldMkLst>
        <pc:spChg chg="del">
          <ac:chgData name="Asano Goto" userId="81247a0d-d771-462c-8d40-7fdfd6e2c5a7" providerId="ADAL" clId="{044668C5-00FA-42F4-BDE1-969E01A7FC91}" dt="2022-02-21T06:52:32.108" v="4109" actId="478"/>
          <ac:spMkLst>
            <pc:docMk/>
            <pc:sldMk cId="1882276643" sldId="263"/>
            <ac:spMk id="4" creationId="{5CD063BD-52A5-4064-AFD3-4B0CA7164E36}"/>
          </ac:spMkLst>
        </pc:spChg>
        <pc:spChg chg="del">
          <ac:chgData name="Asano Goto" userId="81247a0d-d771-462c-8d40-7fdfd6e2c5a7" providerId="ADAL" clId="{044668C5-00FA-42F4-BDE1-969E01A7FC91}" dt="2022-02-21T06:52:35.918" v="4110" actId="478"/>
          <ac:spMkLst>
            <pc:docMk/>
            <pc:sldMk cId="1882276643" sldId="263"/>
            <ac:spMk id="8" creationId="{0C47B780-98D6-4C8B-91D9-2FC594F6D990}"/>
          </ac:spMkLst>
        </pc:spChg>
        <pc:graphicFrameChg chg="modGraphic">
          <ac:chgData name="Asano Goto" userId="81247a0d-d771-462c-8d40-7fdfd6e2c5a7" providerId="ADAL" clId="{044668C5-00FA-42F4-BDE1-969E01A7FC91}" dt="2022-02-21T06:52:46.237" v="4111" actId="14734"/>
          <ac:graphicFrameMkLst>
            <pc:docMk/>
            <pc:sldMk cId="1882276643" sldId="263"/>
            <ac:graphicFrameMk id="5" creationId="{720380D9-AD15-4D30-A00D-6B6168D3DB7A}"/>
          </ac:graphicFrameMkLst>
        </pc:graphicFrameChg>
      </pc:sldChg>
      <pc:sldChg chg="modSp mod">
        <pc:chgData name="Asano Goto" userId="81247a0d-d771-462c-8d40-7fdfd6e2c5a7" providerId="ADAL" clId="{044668C5-00FA-42F4-BDE1-969E01A7FC91}" dt="2022-02-25T07:52:22.848" v="14419" actId="207"/>
        <pc:sldMkLst>
          <pc:docMk/>
          <pc:sldMk cId="662675091" sldId="264"/>
        </pc:sldMkLst>
        <pc:spChg chg="mod">
          <ac:chgData name="Asano Goto" userId="81247a0d-d771-462c-8d40-7fdfd6e2c5a7" providerId="ADAL" clId="{044668C5-00FA-42F4-BDE1-969E01A7FC91}" dt="2022-02-25T07:52:22.848" v="14419" actId="207"/>
          <ac:spMkLst>
            <pc:docMk/>
            <pc:sldMk cId="662675091" sldId="264"/>
            <ac:spMk id="6" creationId="{80564ECA-72DD-4C7F-8503-9E557E971949}"/>
          </ac:spMkLst>
        </pc:spChg>
        <pc:spChg chg="mod">
          <ac:chgData name="Asano Goto" userId="81247a0d-d771-462c-8d40-7fdfd6e2c5a7" providerId="ADAL" clId="{044668C5-00FA-42F4-BDE1-969E01A7FC91}" dt="2022-02-25T07:52:22.848" v="14419" actId="207"/>
          <ac:spMkLst>
            <pc:docMk/>
            <pc:sldMk cId="662675091" sldId="264"/>
            <ac:spMk id="10" creationId="{6C6E893A-5208-492C-AC80-749F984F5CF4}"/>
          </ac:spMkLst>
        </pc:spChg>
        <pc:spChg chg="mod">
          <ac:chgData name="Asano Goto" userId="81247a0d-d771-462c-8d40-7fdfd6e2c5a7" providerId="ADAL" clId="{044668C5-00FA-42F4-BDE1-969E01A7FC91}" dt="2022-02-25T07:52:04.509" v="14409" actId="404"/>
          <ac:spMkLst>
            <pc:docMk/>
            <pc:sldMk cId="662675091" sldId="264"/>
            <ac:spMk id="25" creationId="{DC981941-AD07-4F44-8A5B-73F2AF2E5E10}"/>
          </ac:spMkLst>
        </pc:spChg>
        <pc:graphicFrameChg chg="modGraphic">
          <ac:chgData name="Asano Goto" userId="81247a0d-d771-462c-8d40-7fdfd6e2c5a7" providerId="ADAL" clId="{044668C5-00FA-42F4-BDE1-969E01A7FC91}" dt="2022-02-25T07:52:12.618" v="14418" actId="403"/>
          <ac:graphicFrameMkLst>
            <pc:docMk/>
            <pc:sldMk cId="662675091" sldId="264"/>
            <ac:graphicFrameMk id="4" creationId="{C3E200C8-DEA5-4D3C-9E16-78BB0A49CCC2}"/>
          </ac:graphicFrameMkLst>
        </pc:graphicFrameChg>
      </pc:sldChg>
      <pc:sldChg chg="modSp mod">
        <pc:chgData name="Asano Goto" userId="81247a0d-d771-462c-8d40-7fdfd6e2c5a7" providerId="ADAL" clId="{044668C5-00FA-42F4-BDE1-969E01A7FC91}" dt="2022-02-25T07:52:30.207" v="14420" actId="207"/>
        <pc:sldMkLst>
          <pc:docMk/>
          <pc:sldMk cId="940497531" sldId="265"/>
        </pc:sldMkLst>
        <pc:spChg chg="mod">
          <ac:chgData name="Asano Goto" userId="81247a0d-d771-462c-8d40-7fdfd6e2c5a7" providerId="ADAL" clId="{044668C5-00FA-42F4-BDE1-969E01A7FC91}" dt="2022-02-25T07:52:30.207" v="14420" actId="207"/>
          <ac:spMkLst>
            <pc:docMk/>
            <pc:sldMk cId="940497531" sldId="265"/>
            <ac:spMk id="6" creationId="{80564ECA-72DD-4C7F-8503-9E557E971949}"/>
          </ac:spMkLst>
        </pc:spChg>
        <pc:spChg chg="mod">
          <ac:chgData name="Asano Goto" userId="81247a0d-d771-462c-8d40-7fdfd6e2c5a7" providerId="ADAL" clId="{044668C5-00FA-42F4-BDE1-969E01A7FC91}" dt="2022-02-25T07:52:30.207" v="14420" actId="207"/>
          <ac:spMkLst>
            <pc:docMk/>
            <pc:sldMk cId="940497531" sldId="265"/>
            <ac:spMk id="18" creationId="{80564ECA-72DD-4C7F-8503-9E557E971949}"/>
          </ac:spMkLst>
        </pc:spChg>
      </pc:sldChg>
      <pc:sldMasterChg chg="modSldLayout">
        <pc:chgData name="Asano Goto" userId="81247a0d-d771-462c-8d40-7fdfd6e2c5a7" providerId="ADAL" clId="{044668C5-00FA-42F4-BDE1-969E01A7FC91}" dt="2022-02-21T23:39:05.036" v="4872" actId="1076"/>
        <pc:sldMasterMkLst>
          <pc:docMk/>
          <pc:sldMasterMk cId="2530987669" sldId="2147483648"/>
        </pc:sldMasterMkLst>
        <pc:sldLayoutChg chg="modSp mod">
          <pc:chgData name="Asano Goto" userId="81247a0d-d771-462c-8d40-7fdfd6e2c5a7" providerId="ADAL" clId="{044668C5-00FA-42F4-BDE1-969E01A7FC91}" dt="2022-02-21T23:39:05.036" v="4872" actId="1076"/>
          <pc:sldLayoutMkLst>
            <pc:docMk/>
            <pc:sldMasterMk cId="2530987669" sldId="2147483648"/>
            <pc:sldLayoutMk cId="4051915924" sldId="2147483655"/>
          </pc:sldLayoutMkLst>
          <pc:spChg chg="mod">
            <ac:chgData name="Asano Goto" userId="81247a0d-d771-462c-8d40-7fdfd6e2c5a7" providerId="ADAL" clId="{044668C5-00FA-42F4-BDE1-969E01A7FC91}" dt="2022-02-21T23:39:05.036" v="4872" actId="1076"/>
            <ac:spMkLst>
              <pc:docMk/>
              <pc:sldMasterMk cId="2530987669" sldId="2147483648"/>
              <pc:sldLayoutMk cId="4051915924" sldId="2147483655"/>
              <ac:spMk id="4" creationId="{9AACDE43-3774-4FC6-9106-FAD5A40A1D02}"/>
            </ac:spMkLst>
          </pc:spChg>
        </pc:sldLayoutChg>
      </pc:sldMasterChg>
    </pc:docChg>
  </pc:docChgLst>
  <pc:docChgLst>
    <pc:chgData name="Asano Goto" userId="81247a0d-d771-462c-8d40-7fdfd6e2c5a7" providerId="ADAL" clId="{29CC8875-7B24-4485-9FEA-0613F3B6FC1F}"/>
    <pc:docChg chg="undo custSel modSld">
      <pc:chgData name="Asano Goto" userId="81247a0d-d771-462c-8d40-7fdfd6e2c5a7" providerId="ADAL" clId="{29CC8875-7B24-4485-9FEA-0613F3B6FC1F}" dt="2022-03-22T00:51:09.308" v="272"/>
      <pc:docMkLst>
        <pc:docMk/>
      </pc:docMkLst>
      <pc:sldChg chg="addSp delSp modSp mod">
        <pc:chgData name="Asano Goto" userId="81247a0d-d771-462c-8d40-7fdfd6e2c5a7" providerId="ADAL" clId="{29CC8875-7B24-4485-9FEA-0613F3B6FC1F}" dt="2022-03-18T00:03:58.227" v="24"/>
        <pc:sldMkLst>
          <pc:docMk/>
          <pc:sldMk cId="662276357" sldId="265"/>
        </pc:sldMkLst>
        <pc:spChg chg="del">
          <ac:chgData name="Asano Goto" userId="81247a0d-d771-462c-8d40-7fdfd6e2c5a7" providerId="ADAL" clId="{29CC8875-7B24-4485-9FEA-0613F3B6FC1F}" dt="2022-03-18T00:03:41.437" v="18" actId="478"/>
          <ac:spMkLst>
            <pc:docMk/>
            <pc:sldMk cId="662276357" sldId="265"/>
            <ac:spMk id="11" creationId="{87B58E30-FBAD-4D52-B6DE-8B5C838A709C}"/>
          </ac:spMkLst>
        </pc:spChg>
        <pc:spChg chg="add mod">
          <ac:chgData name="Asano Goto" userId="81247a0d-d771-462c-8d40-7fdfd6e2c5a7" providerId="ADAL" clId="{29CC8875-7B24-4485-9FEA-0613F3B6FC1F}" dt="2022-03-18T00:03:53.441" v="20" actId="1076"/>
          <ac:spMkLst>
            <pc:docMk/>
            <pc:sldMk cId="662276357" sldId="265"/>
            <ac:spMk id="14" creationId="{13618F59-F141-4E06-A797-D3A623AF8ADB}"/>
          </ac:spMkLst>
        </pc:spChg>
        <pc:graphicFrameChg chg="mod modGraphic">
          <ac:chgData name="Asano Goto" userId="81247a0d-d771-462c-8d40-7fdfd6e2c5a7" providerId="ADAL" clId="{29CC8875-7B24-4485-9FEA-0613F3B6FC1F}" dt="2022-03-18T00:03:58.227" v="24"/>
          <ac:graphicFrameMkLst>
            <pc:docMk/>
            <pc:sldMk cId="662276357" sldId="265"/>
            <ac:graphicFrameMk id="4" creationId="{C3E200C8-DEA5-4D3C-9E16-78BB0A49CCC2}"/>
          </ac:graphicFrameMkLst>
        </pc:graphicFrameChg>
      </pc:sldChg>
      <pc:sldChg chg="addSp modSp mod">
        <pc:chgData name="Asano Goto" userId="81247a0d-d771-462c-8d40-7fdfd6e2c5a7" providerId="ADAL" clId="{29CC8875-7B24-4485-9FEA-0613F3B6FC1F}" dt="2022-03-22T00:51:09.308" v="272"/>
        <pc:sldMkLst>
          <pc:docMk/>
          <pc:sldMk cId="1582671527" sldId="266"/>
        </pc:sldMkLst>
        <pc:spChg chg="add mod">
          <ac:chgData name="Asano Goto" userId="81247a0d-d771-462c-8d40-7fdfd6e2c5a7" providerId="ADAL" clId="{29CC8875-7B24-4485-9FEA-0613F3B6FC1F}" dt="2022-03-22T00:49:36.664" v="269" actId="404"/>
          <ac:spMkLst>
            <pc:docMk/>
            <pc:sldMk cId="1582671527" sldId="266"/>
            <ac:spMk id="10" creationId="{FF8B5735-BD53-4F80-AA1C-F6B27167305D}"/>
          </ac:spMkLst>
        </pc:spChg>
        <pc:spChg chg="add mod">
          <ac:chgData name="Asano Goto" userId="81247a0d-d771-462c-8d40-7fdfd6e2c5a7" providerId="ADAL" clId="{29CC8875-7B24-4485-9FEA-0613F3B6FC1F}" dt="2022-03-22T00:49:46.490" v="270"/>
          <ac:spMkLst>
            <pc:docMk/>
            <pc:sldMk cId="1582671527" sldId="266"/>
            <ac:spMk id="11" creationId="{2E779ECB-93A6-4184-8C87-80DB8E18238A}"/>
          </ac:spMkLst>
        </pc:spChg>
        <pc:spChg chg="add mod">
          <ac:chgData name="Asano Goto" userId="81247a0d-d771-462c-8d40-7fdfd6e2c5a7" providerId="ADAL" clId="{29CC8875-7B24-4485-9FEA-0613F3B6FC1F}" dt="2022-03-22T00:50:01.981" v="271"/>
          <ac:spMkLst>
            <pc:docMk/>
            <pc:sldMk cId="1582671527" sldId="266"/>
            <ac:spMk id="12" creationId="{82E2203D-4DF1-4F74-9DD4-23F6438AC348}"/>
          </ac:spMkLst>
        </pc:spChg>
        <pc:graphicFrameChg chg="mod modGraphic">
          <ac:chgData name="Asano Goto" userId="81247a0d-d771-462c-8d40-7fdfd6e2c5a7" providerId="ADAL" clId="{29CC8875-7B24-4485-9FEA-0613F3B6FC1F}" dt="2022-03-22T00:51:09.308" v="272"/>
          <ac:graphicFrameMkLst>
            <pc:docMk/>
            <pc:sldMk cId="1582671527" sldId="266"/>
            <ac:graphicFrameMk id="4" creationId="{C3E200C8-DEA5-4D3C-9E16-78BB0A49CCC2}"/>
          </ac:graphicFrameMkLst>
        </pc:graphicFrameChg>
      </pc:sldChg>
      <pc:sldChg chg="addSp delSp modSp mod">
        <pc:chgData name="Asano Goto" userId="81247a0d-d771-462c-8d40-7fdfd6e2c5a7" providerId="ADAL" clId="{29CC8875-7B24-4485-9FEA-0613F3B6FC1F}" dt="2022-03-18T00:09:11.281" v="88" actId="20577"/>
        <pc:sldMkLst>
          <pc:docMk/>
          <pc:sldMk cId="1318088470" sldId="267"/>
        </pc:sldMkLst>
        <pc:spChg chg="add mod">
          <ac:chgData name="Asano Goto" userId="81247a0d-d771-462c-8d40-7fdfd6e2c5a7" providerId="ADAL" clId="{29CC8875-7B24-4485-9FEA-0613F3B6FC1F}" dt="2022-03-17T04:17:55.078" v="0"/>
          <ac:spMkLst>
            <pc:docMk/>
            <pc:sldMk cId="1318088470" sldId="267"/>
            <ac:spMk id="6" creationId="{0B124EA9-A990-4DB1-880E-CB1697E4CD1A}"/>
          </ac:spMkLst>
        </pc:spChg>
        <pc:spChg chg="mod">
          <ac:chgData name="Asano Goto" userId="81247a0d-d771-462c-8d40-7fdfd6e2c5a7" providerId="ADAL" clId="{29CC8875-7B24-4485-9FEA-0613F3B6FC1F}" dt="2022-03-17T04:34:11.179" v="17" actId="14100"/>
          <ac:spMkLst>
            <pc:docMk/>
            <pc:sldMk cId="1318088470" sldId="267"/>
            <ac:spMk id="18" creationId="{DDC825C4-6DCF-49AD-AB4C-E2079DB7799E}"/>
          </ac:spMkLst>
        </pc:spChg>
        <pc:spChg chg="mod">
          <ac:chgData name="Asano Goto" userId="81247a0d-d771-462c-8d40-7fdfd6e2c5a7" providerId="ADAL" clId="{29CC8875-7B24-4485-9FEA-0613F3B6FC1F}" dt="2022-03-18T00:09:11.281" v="88" actId="20577"/>
          <ac:spMkLst>
            <pc:docMk/>
            <pc:sldMk cId="1318088470" sldId="267"/>
            <ac:spMk id="21" creationId="{FA1742D6-0830-4093-BACD-CFEE2AFABDD0}"/>
          </ac:spMkLst>
        </pc:spChg>
        <pc:graphicFrameChg chg="add del mod">
          <ac:chgData name="Asano Goto" userId="81247a0d-d771-462c-8d40-7fdfd6e2c5a7" providerId="ADAL" clId="{29CC8875-7B24-4485-9FEA-0613F3B6FC1F}" dt="2022-03-17T04:19:35.554" v="4" actId="478"/>
          <ac:graphicFrameMkLst>
            <pc:docMk/>
            <pc:sldMk cId="1318088470" sldId="267"/>
            <ac:graphicFrameMk id="4" creationId="{2E505C79-7BFA-43BB-A18A-4C5EE3CC6E31}"/>
          </ac:graphicFrameMkLst>
        </pc:graphicFrameChg>
        <pc:graphicFrameChg chg="add del mod">
          <ac:chgData name="Asano Goto" userId="81247a0d-d771-462c-8d40-7fdfd6e2c5a7" providerId="ADAL" clId="{29CC8875-7B24-4485-9FEA-0613F3B6FC1F}" dt="2022-03-17T04:19:37.434" v="5" actId="478"/>
          <ac:graphicFrameMkLst>
            <pc:docMk/>
            <pc:sldMk cId="1318088470" sldId="267"/>
            <ac:graphicFrameMk id="5" creationId="{1F8C5B34-05BA-4D53-858D-88B6F87A9B9F}"/>
          </ac:graphicFrameMkLst>
        </pc:graphicFrameChg>
        <pc:graphicFrameChg chg="add del mod">
          <ac:chgData name="Asano Goto" userId="81247a0d-d771-462c-8d40-7fdfd6e2c5a7" providerId="ADAL" clId="{29CC8875-7B24-4485-9FEA-0613F3B6FC1F}" dt="2022-03-17T04:33:30.739" v="7" actId="478"/>
          <ac:graphicFrameMkLst>
            <pc:docMk/>
            <pc:sldMk cId="1318088470" sldId="267"/>
            <ac:graphicFrameMk id="14" creationId="{4B873667-A454-4B53-A479-78FA827A50BC}"/>
          </ac:graphicFrameMkLst>
        </pc:graphicFrameChg>
        <pc:graphicFrameChg chg="add mod">
          <ac:chgData name="Asano Goto" userId="81247a0d-d771-462c-8d40-7fdfd6e2c5a7" providerId="ADAL" clId="{29CC8875-7B24-4485-9FEA-0613F3B6FC1F}" dt="2022-03-17T04:19:40.708" v="6"/>
          <ac:graphicFrameMkLst>
            <pc:docMk/>
            <pc:sldMk cId="1318088470" sldId="267"/>
            <ac:graphicFrameMk id="15" creationId="{0936C9FE-DC39-4CE0-998A-082C09351D5A}"/>
          </ac:graphicFrameMkLst>
        </pc:graphicFrameChg>
        <pc:graphicFrameChg chg="add mod">
          <ac:chgData name="Asano Goto" userId="81247a0d-d771-462c-8d40-7fdfd6e2c5a7" providerId="ADAL" clId="{29CC8875-7B24-4485-9FEA-0613F3B6FC1F}" dt="2022-03-17T04:33:37.885" v="9" actId="1076"/>
          <ac:graphicFrameMkLst>
            <pc:docMk/>
            <pc:sldMk cId="1318088470" sldId="267"/>
            <ac:graphicFrameMk id="16" creationId="{2A7E1C9F-3B26-46AC-B8B8-793D7EE98250}"/>
          </ac:graphicFrameMkLst>
        </pc:graphicFrameChg>
      </pc:sldChg>
    </pc:docChg>
  </pc:docChgLst>
  <pc:docChgLst>
    <pc:chgData name="Asano Goto" userId="S::asano.goto@jp.ey.com::81247a0d-d771-462c-8d40-7fdfd6e2c5a7" providerId="AD" clId="Web-{DDA8C1AA-5EAE-487D-BA1F-20863B66E78F}"/>
    <pc:docChg chg="modSld">
      <pc:chgData name="Asano Goto" userId="S::asano.goto@jp.ey.com::81247a0d-d771-462c-8d40-7fdfd6e2c5a7" providerId="AD" clId="Web-{DDA8C1AA-5EAE-487D-BA1F-20863B66E78F}" dt="2022-03-14T07:20:53.508" v="21"/>
      <pc:docMkLst>
        <pc:docMk/>
      </pc:docMkLst>
      <pc:sldChg chg="addSp delSp modSp">
        <pc:chgData name="Asano Goto" userId="S::asano.goto@jp.ey.com::81247a0d-d771-462c-8d40-7fdfd6e2c5a7" providerId="AD" clId="Web-{DDA8C1AA-5EAE-487D-BA1F-20863B66E78F}" dt="2022-03-14T07:20:39.695" v="20" actId="20577"/>
        <pc:sldMkLst>
          <pc:docMk/>
          <pc:sldMk cId="3083205090" sldId="259"/>
        </pc:sldMkLst>
        <pc:spChg chg="mod">
          <ac:chgData name="Asano Goto" userId="S::asano.goto@jp.ey.com::81247a0d-d771-462c-8d40-7fdfd6e2c5a7" providerId="AD" clId="Web-{DDA8C1AA-5EAE-487D-BA1F-20863B66E78F}" dt="2022-03-14T07:20:39.695" v="20" actId="20577"/>
          <ac:spMkLst>
            <pc:docMk/>
            <pc:sldMk cId="3083205090" sldId="259"/>
            <ac:spMk id="2" creationId="{1EE98E6B-0985-438B-8AA6-C52DB5795FF0}"/>
          </ac:spMkLst>
        </pc:spChg>
        <pc:spChg chg="add del mod">
          <ac:chgData name="Asano Goto" userId="S::asano.goto@jp.ey.com::81247a0d-d771-462c-8d40-7fdfd6e2c5a7" providerId="AD" clId="Web-{DDA8C1AA-5EAE-487D-BA1F-20863B66E78F}" dt="2022-03-14T07:20:35.836" v="18"/>
          <ac:spMkLst>
            <pc:docMk/>
            <pc:sldMk cId="3083205090" sldId="259"/>
            <ac:spMk id="10" creationId="{B399A0D9-42AA-417D-8972-715CFDFEA6C6}"/>
          </ac:spMkLst>
        </pc:spChg>
      </pc:sldChg>
      <pc:sldChg chg="delSp">
        <pc:chgData name="Asano Goto" userId="S::asano.goto@jp.ey.com::81247a0d-d771-462c-8d40-7fdfd6e2c5a7" providerId="AD" clId="Web-{DDA8C1AA-5EAE-487D-BA1F-20863B66E78F}" dt="2022-03-14T07:20:53.508" v="21"/>
        <pc:sldMkLst>
          <pc:docMk/>
          <pc:sldMk cId="940497531" sldId="265"/>
        </pc:sldMkLst>
        <pc:spChg chg="del">
          <ac:chgData name="Asano Goto" userId="S::asano.goto@jp.ey.com::81247a0d-d771-462c-8d40-7fdfd6e2c5a7" providerId="AD" clId="Web-{DDA8C1AA-5EAE-487D-BA1F-20863B66E78F}" dt="2022-03-14T07:20:53.508" v="21"/>
          <ac:spMkLst>
            <pc:docMk/>
            <pc:sldMk cId="940497531" sldId="265"/>
            <ac:spMk id="12" creationId="{53744FA6-733B-4D5A-8DCE-F3F518498BF3}"/>
          </ac:spMkLst>
        </pc:spChg>
      </pc:sldChg>
    </pc:docChg>
  </pc:docChgLst>
  <pc:docChgLst>
    <pc:chgData name="Asano Goto" userId="S::asano.goto@jp.ey.com::81247a0d-d771-462c-8d40-7fdfd6e2c5a7" providerId="AD" clId="Web-{82B6DB41-E87E-AC74-54E1-76ADC8E258AC}"/>
    <pc:docChg chg="modSld">
      <pc:chgData name="Asano Goto" userId="S::asano.goto@jp.ey.com::81247a0d-d771-462c-8d40-7fdfd6e2c5a7" providerId="AD" clId="Web-{82B6DB41-E87E-AC74-54E1-76ADC8E258AC}" dt="2022-03-15T13:17:50.233" v="0"/>
      <pc:docMkLst>
        <pc:docMk/>
      </pc:docMkLst>
      <pc:sldChg chg="addSp">
        <pc:chgData name="Asano Goto" userId="S::asano.goto@jp.ey.com::81247a0d-d771-462c-8d40-7fdfd6e2c5a7" providerId="AD" clId="Web-{82B6DB41-E87E-AC74-54E1-76ADC8E258AC}" dt="2022-03-15T13:17:50.233" v="0"/>
        <pc:sldMkLst>
          <pc:docMk/>
          <pc:sldMk cId="662276357" sldId="265"/>
        </pc:sldMkLst>
        <pc:spChg chg="add">
          <ac:chgData name="Asano Goto" userId="S::asano.goto@jp.ey.com::81247a0d-d771-462c-8d40-7fdfd6e2c5a7" providerId="AD" clId="Web-{82B6DB41-E87E-AC74-54E1-76ADC8E258AC}" dt="2022-03-15T13:17:50.233" v="0"/>
          <ac:spMkLst>
            <pc:docMk/>
            <pc:sldMk cId="662276357" sldId="265"/>
            <ac:spMk id="11" creationId="{87B58E30-FBAD-4D52-B6DE-8B5C838A709C}"/>
          </ac:spMkLst>
        </pc:spChg>
      </pc:sldChg>
    </pc:docChg>
  </pc:docChgLst>
  <pc:docChgLst>
    <pc:chgData name="Asano Goto" userId="S::asano.goto@jp.ey.com::81247a0d-d771-462c-8d40-7fdfd6e2c5a7" providerId="AD" clId="Web-{E391BB72-9CE3-4FD8-8FB7-70684E85866B}"/>
    <pc:docChg chg="modSld">
      <pc:chgData name="Asano Goto" userId="S::asano.goto@jp.ey.com::81247a0d-d771-462c-8d40-7fdfd6e2c5a7" providerId="AD" clId="Web-{E391BB72-9CE3-4FD8-8FB7-70684E85866B}" dt="2022-03-14T05:11:25.493" v="7"/>
      <pc:docMkLst>
        <pc:docMk/>
      </pc:docMkLst>
      <pc:sldChg chg="delSp">
        <pc:chgData name="Asano Goto" userId="S::asano.goto@jp.ey.com::81247a0d-d771-462c-8d40-7fdfd6e2c5a7" providerId="AD" clId="Web-{E391BB72-9CE3-4FD8-8FB7-70684E85866B}" dt="2022-03-14T05:10:55.399" v="0"/>
        <pc:sldMkLst>
          <pc:docMk/>
          <pc:sldMk cId="3083205090" sldId="259"/>
        </pc:sldMkLst>
        <pc:spChg chg="del">
          <ac:chgData name="Asano Goto" userId="S::asano.goto@jp.ey.com::81247a0d-d771-462c-8d40-7fdfd6e2c5a7" providerId="AD" clId="Web-{E391BB72-9CE3-4FD8-8FB7-70684E85866B}" dt="2022-03-14T05:10:55.399" v="0"/>
          <ac:spMkLst>
            <pc:docMk/>
            <pc:sldMk cId="3083205090" sldId="259"/>
            <ac:spMk id="12" creationId="{53744FA6-733B-4D5A-8DCE-F3F518498BF3}"/>
          </ac:spMkLst>
        </pc:spChg>
      </pc:sldChg>
      <pc:sldChg chg="addSp delSp">
        <pc:chgData name="Asano Goto" userId="S::asano.goto@jp.ey.com::81247a0d-d771-462c-8d40-7fdfd6e2c5a7" providerId="AD" clId="Web-{E391BB72-9CE3-4FD8-8FB7-70684E85866B}" dt="2022-03-14T05:11:25.493" v="7"/>
        <pc:sldMkLst>
          <pc:docMk/>
          <pc:sldMk cId="662675091" sldId="264"/>
        </pc:sldMkLst>
        <pc:spChg chg="del">
          <ac:chgData name="Asano Goto" userId="S::asano.goto@jp.ey.com::81247a0d-d771-462c-8d40-7fdfd6e2c5a7" providerId="AD" clId="Web-{E391BB72-9CE3-4FD8-8FB7-70684E85866B}" dt="2022-03-14T05:11:00.852" v="1"/>
          <ac:spMkLst>
            <pc:docMk/>
            <pc:sldMk cId="662675091" sldId="264"/>
            <ac:spMk id="12" creationId="{53744FA6-733B-4D5A-8DCE-F3F518498BF3}"/>
          </ac:spMkLst>
        </pc:spChg>
        <pc:spChg chg="add del">
          <ac:chgData name="Asano Goto" userId="S::asano.goto@jp.ey.com::81247a0d-d771-462c-8d40-7fdfd6e2c5a7" providerId="AD" clId="Web-{E391BB72-9CE3-4FD8-8FB7-70684E85866B}" dt="2022-03-14T05:11:25.493" v="7"/>
          <ac:spMkLst>
            <pc:docMk/>
            <pc:sldMk cId="662675091" sldId="264"/>
            <ac:spMk id="17" creationId="{DC981941-AD07-4F44-8A5B-73F2AF2E5E10}"/>
          </ac:spMkLst>
        </pc:spChg>
        <pc:spChg chg="add del">
          <ac:chgData name="Asano Goto" userId="S::asano.goto@jp.ey.com::81247a0d-d771-462c-8d40-7fdfd6e2c5a7" providerId="AD" clId="Web-{E391BB72-9CE3-4FD8-8FB7-70684E85866B}" dt="2022-03-14T05:11:22.774" v="5"/>
          <ac:spMkLst>
            <pc:docMk/>
            <pc:sldMk cId="662675091" sldId="264"/>
            <ac:spMk id="18" creationId="{DC981941-AD07-4F44-8A5B-73F2AF2E5E10}"/>
          </ac:spMkLst>
        </pc:spChg>
        <pc:spChg chg="add del">
          <ac:chgData name="Asano Goto" userId="S::asano.goto@jp.ey.com::81247a0d-d771-462c-8d40-7fdfd6e2c5a7" providerId="AD" clId="Web-{E391BB72-9CE3-4FD8-8FB7-70684E85866B}" dt="2022-03-14T05:11:24.055" v="6"/>
          <ac:spMkLst>
            <pc:docMk/>
            <pc:sldMk cId="662675091" sldId="264"/>
            <ac:spMk id="25" creationId="{DC981941-AD07-4F44-8A5B-73F2AF2E5E10}"/>
          </ac:spMkLst>
        </pc:spChg>
      </pc:sldChg>
    </pc:docChg>
  </pc:docChgLst>
  <pc:docChgLst>
    <pc:chgData name="Asano Goto" userId="81247a0d-d771-462c-8d40-7fdfd6e2c5a7" providerId="ADAL" clId="{A77D73B4-C7FE-4001-85DC-4167ABC7CF06}"/>
    <pc:docChg chg="undo custSel modSld">
      <pc:chgData name="Asano Goto" userId="81247a0d-d771-462c-8d40-7fdfd6e2c5a7" providerId="ADAL" clId="{A77D73B4-C7FE-4001-85DC-4167ABC7CF06}" dt="2022-03-09T11:47:16.577" v="323" actId="14734"/>
      <pc:docMkLst>
        <pc:docMk/>
      </pc:docMkLst>
      <pc:sldChg chg="addSp delSp modSp mod">
        <pc:chgData name="Asano Goto" userId="81247a0d-d771-462c-8d40-7fdfd6e2c5a7" providerId="ADAL" clId="{A77D73B4-C7FE-4001-85DC-4167ABC7CF06}" dt="2022-03-09T11:47:16.577" v="323" actId="14734"/>
        <pc:sldMkLst>
          <pc:docMk/>
          <pc:sldMk cId="1318088470" sldId="267"/>
        </pc:sldMkLst>
        <pc:spChg chg="del">
          <ac:chgData name="Asano Goto" userId="81247a0d-d771-462c-8d40-7fdfd6e2c5a7" providerId="ADAL" clId="{A77D73B4-C7FE-4001-85DC-4167ABC7CF06}" dt="2022-03-09T10:08:22.634" v="25" actId="478"/>
          <ac:spMkLst>
            <pc:docMk/>
            <pc:sldMk cId="1318088470" sldId="267"/>
            <ac:spMk id="7" creationId="{5DA81E0A-3266-46F5-8540-9C6784CA2E2C}"/>
          </ac:spMkLst>
        </pc:spChg>
        <pc:spChg chg="mod">
          <ac:chgData name="Asano Goto" userId="81247a0d-d771-462c-8d40-7fdfd6e2c5a7" providerId="ADAL" clId="{A77D73B4-C7FE-4001-85DC-4167ABC7CF06}" dt="2022-03-09T11:45:23.838" v="279" actId="1076"/>
          <ac:spMkLst>
            <pc:docMk/>
            <pc:sldMk cId="1318088470" sldId="267"/>
            <ac:spMk id="8" creationId="{BD85FC5A-C41D-4F63-AB77-287BB0803E75}"/>
          </ac:spMkLst>
        </pc:spChg>
        <pc:spChg chg="mod">
          <ac:chgData name="Asano Goto" userId="81247a0d-d771-462c-8d40-7fdfd6e2c5a7" providerId="ADAL" clId="{A77D73B4-C7FE-4001-85DC-4167ABC7CF06}" dt="2022-03-09T11:45:47.932" v="309" actId="1036"/>
          <ac:spMkLst>
            <pc:docMk/>
            <pc:sldMk cId="1318088470" sldId="267"/>
            <ac:spMk id="11" creationId="{C7D659E3-EF99-4C7E-9A6F-01F3390BA647}"/>
          </ac:spMkLst>
        </pc:spChg>
        <pc:spChg chg="mod">
          <ac:chgData name="Asano Goto" userId="81247a0d-d771-462c-8d40-7fdfd6e2c5a7" providerId="ADAL" clId="{A77D73B4-C7FE-4001-85DC-4167ABC7CF06}" dt="2022-03-09T11:32:42.139" v="236" actId="1076"/>
          <ac:spMkLst>
            <pc:docMk/>
            <pc:sldMk cId="1318088470" sldId="267"/>
            <ac:spMk id="12" creationId="{53744FA6-733B-4D5A-8DCE-F3F518498BF3}"/>
          </ac:spMkLst>
        </pc:spChg>
        <pc:spChg chg="del mod">
          <ac:chgData name="Asano Goto" userId="81247a0d-d771-462c-8d40-7fdfd6e2c5a7" providerId="ADAL" clId="{A77D73B4-C7FE-4001-85DC-4167ABC7CF06}" dt="2022-03-09T11:32:10.884" v="224" actId="478"/>
          <ac:spMkLst>
            <pc:docMk/>
            <pc:sldMk cId="1318088470" sldId="267"/>
            <ac:spMk id="13" creationId="{CD7C135E-D758-44D6-836D-3069FCB4F6A4}"/>
          </ac:spMkLst>
        </pc:spChg>
        <pc:spChg chg="mod">
          <ac:chgData name="Asano Goto" userId="81247a0d-d771-462c-8d40-7fdfd6e2c5a7" providerId="ADAL" clId="{A77D73B4-C7FE-4001-85DC-4167ABC7CF06}" dt="2022-03-09T11:45:42.349" v="299" actId="1035"/>
          <ac:spMkLst>
            <pc:docMk/>
            <pc:sldMk cId="1318088470" sldId="267"/>
            <ac:spMk id="15" creationId="{E2C2238A-FB72-4DFA-8460-36A044E9C10A}"/>
          </ac:spMkLst>
        </pc:spChg>
        <pc:spChg chg="mod">
          <ac:chgData name="Asano Goto" userId="81247a0d-d771-462c-8d40-7fdfd6e2c5a7" providerId="ADAL" clId="{A77D73B4-C7FE-4001-85DC-4167ABC7CF06}" dt="2022-03-09T11:45:42.349" v="299" actId="1035"/>
          <ac:spMkLst>
            <pc:docMk/>
            <pc:sldMk cId="1318088470" sldId="267"/>
            <ac:spMk id="16" creationId="{6439CA76-FE28-4398-976D-C478A95A5A0E}"/>
          </ac:spMkLst>
        </pc:spChg>
        <pc:spChg chg="add mod">
          <ac:chgData name="Asano Goto" userId="81247a0d-d771-462c-8d40-7fdfd6e2c5a7" providerId="ADAL" clId="{A77D73B4-C7FE-4001-85DC-4167ABC7CF06}" dt="2022-03-09T11:47:10.312" v="322" actId="1076"/>
          <ac:spMkLst>
            <pc:docMk/>
            <pc:sldMk cId="1318088470" sldId="267"/>
            <ac:spMk id="17" creationId="{0AC04534-67BD-45F6-B9D2-97F81FAF6EB0}"/>
          </ac:spMkLst>
        </pc:spChg>
        <pc:spChg chg="mod">
          <ac:chgData name="Asano Goto" userId="81247a0d-d771-462c-8d40-7fdfd6e2c5a7" providerId="ADAL" clId="{A77D73B4-C7FE-4001-85DC-4167ABC7CF06}" dt="2022-03-09T11:32:37.427" v="235" actId="14100"/>
          <ac:spMkLst>
            <pc:docMk/>
            <pc:sldMk cId="1318088470" sldId="267"/>
            <ac:spMk id="21" creationId="{FA1742D6-0830-4093-BACD-CFEE2AFABDD0}"/>
          </ac:spMkLst>
        </pc:spChg>
        <pc:graphicFrameChg chg="del mod">
          <ac:chgData name="Asano Goto" userId="81247a0d-d771-462c-8d40-7fdfd6e2c5a7" providerId="ADAL" clId="{A77D73B4-C7FE-4001-85DC-4167ABC7CF06}" dt="2022-03-09T11:33:31.992" v="248" actId="478"/>
          <ac:graphicFrameMkLst>
            <pc:docMk/>
            <pc:sldMk cId="1318088470" sldId="267"/>
            <ac:graphicFrameMk id="4" creationId="{93FAE53F-B962-482A-95D6-FC9E3F5FCB7C}"/>
          </ac:graphicFrameMkLst>
        </pc:graphicFrameChg>
        <pc:graphicFrameChg chg="del mod modGraphic">
          <ac:chgData name="Asano Goto" userId="81247a0d-d771-462c-8d40-7fdfd6e2c5a7" providerId="ADAL" clId="{A77D73B4-C7FE-4001-85DC-4167ABC7CF06}" dt="2022-03-09T10:16:56.284" v="49" actId="478"/>
          <ac:graphicFrameMkLst>
            <pc:docMk/>
            <pc:sldMk cId="1318088470" sldId="267"/>
            <ac:graphicFrameMk id="9" creationId="{6BCB71BE-0E8A-4B44-8186-33833CCDBD2C}"/>
          </ac:graphicFrameMkLst>
        </pc:graphicFrameChg>
        <pc:graphicFrameChg chg="mod modGraphic">
          <ac:chgData name="Asano Goto" userId="81247a0d-d771-462c-8d40-7fdfd6e2c5a7" providerId="ADAL" clId="{A77D73B4-C7FE-4001-85DC-4167ABC7CF06}" dt="2022-03-09T11:47:16.577" v="323" actId="14734"/>
          <ac:graphicFrameMkLst>
            <pc:docMk/>
            <pc:sldMk cId="1318088470" sldId="267"/>
            <ac:graphicFrameMk id="10" creationId="{09A998E3-9348-46B8-8F62-7E3F65FB79C5}"/>
          </ac:graphicFrameMkLst>
        </pc:graphicFrameChg>
        <pc:graphicFrameChg chg="mod modGraphic">
          <ac:chgData name="Asano Goto" userId="81247a0d-d771-462c-8d40-7fdfd6e2c5a7" providerId="ADAL" clId="{A77D73B4-C7FE-4001-85DC-4167ABC7CF06}" dt="2022-03-09T11:46:44.796" v="317" actId="14734"/>
          <ac:graphicFrameMkLst>
            <pc:docMk/>
            <pc:sldMk cId="1318088470" sldId="267"/>
            <ac:graphicFrameMk id="14" creationId="{FDDC9002-3804-4E16-A3B2-8179411BB253}"/>
          </ac:graphicFrameMkLst>
        </pc:graphicFrameChg>
      </pc:sldChg>
    </pc:docChg>
  </pc:docChgLst>
  <pc:docChgLst>
    <pc:chgData name="Asano Goto" userId="81247a0d-d771-462c-8d40-7fdfd6e2c5a7" providerId="ADAL" clId="{39B65CA9-2C61-4EC4-8ED6-6AA220291206}"/>
    <pc:docChg chg="custSel modSld">
      <pc:chgData name="Asano Goto" userId="81247a0d-d771-462c-8d40-7fdfd6e2c5a7" providerId="ADAL" clId="{39B65CA9-2C61-4EC4-8ED6-6AA220291206}" dt="2022-04-11T05:13:39.681" v="25"/>
      <pc:docMkLst>
        <pc:docMk/>
      </pc:docMkLst>
      <pc:sldChg chg="modSp mod">
        <pc:chgData name="Asano Goto" userId="81247a0d-d771-462c-8d40-7fdfd6e2c5a7" providerId="ADAL" clId="{39B65CA9-2C61-4EC4-8ED6-6AA220291206}" dt="2022-04-11T05:13:39.681" v="25"/>
        <pc:sldMkLst>
          <pc:docMk/>
          <pc:sldMk cId="662276357" sldId="265"/>
        </pc:sldMkLst>
        <pc:graphicFrameChg chg="mod modGraphic">
          <ac:chgData name="Asano Goto" userId="81247a0d-d771-462c-8d40-7fdfd6e2c5a7" providerId="ADAL" clId="{39B65CA9-2C61-4EC4-8ED6-6AA220291206}" dt="2022-04-11T05:13:39.681" v="25"/>
          <ac:graphicFrameMkLst>
            <pc:docMk/>
            <pc:sldMk cId="662276357" sldId="265"/>
            <ac:graphicFrameMk id="4" creationId="{C3E200C8-DEA5-4D3C-9E16-78BB0A49CCC2}"/>
          </ac:graphicFrameMkLst>
        </pc:graphicFrameChg>
      </pc:sldChg>
      <pc:sldChg chg="delSp modSp mod">
        <pc:chgData name="Asano Goto" userId="81247a0d-d771-462c-8d40-7fdfd6e2c5a7" providerId="ADAL" clId="{39B65CA9-2C61-4EC4-8ED6-6AA220291206}" dt="2022-03-30T02:32:21.986" v="2" actId="478"/>
        <pc:sldMkLst>
          <pc:docMk/>
          <pc:sldMk cId="1582671527" sldId="266"/>
        </pc:sldMkLst>
        <pc:spChg chg="mod">
          <ac:chgData name="Asano Goto" userId="81247a0d-d771-462c-8d40-7fdfd6e2c5a7" providerId="ADAL" clId="{39B65CA9-2C61-4EC4-8ED6-6AA220291206}" dt="2022-03-28T06:10:36.927" v="1" actId="1076"/>
          <ac:spMkLst>
            <pc:docMk/>
            <pc:sldMk cId="1582671527" sldId="266"/>
            <ac:spMk id="10" creationId="{FF8B5735-BD53-4F80-AA1C-F6B27167305D}"/>
          </ac:spMkLst>
        </pc:spChg>
        <pc:spChg chg="del">
          <ac:chgData name="Asano Goto" userId="81247a0d-d771-462c-8d40-7fdfd6e2c5a7" providerId="ADAL" clId="{39B65CA9-2C61-4EC4-8ED6-6AA220291206}" dt="2022-03-28T06:10:34.538" v="0" actId="478"/>
          <ac:spMkLst>
            <pc:docMk/>
            <pc:sldMk cId="1582671527" sldId="266"/>
            <ac:spMk id="11" creationId="{2E779ECB-93A6-4184-8C87-80DB8E18238A}"/>
          </ac:spMkLst>
        </pc:spChg>
        <pc:spChg chg="del">
          <ac:chgData name="Asano Goto" userId="81247a0d-d771-462c-8d40-7fdfd6e2c5a7" providerId="ADAL" clId="{39B65CA9-2C61-4EC4-8ED6-6AA220291206}" dt="2022-03-30T02:32:21.986" v="2" actId="478"/>
          <ac:spMkLst>
            <pc:docMk/>
            <pc:sldMk cId="1582671527" sldId="266"/>
            <ac:spMk id="12" creationId="{82E2203D-4DF1-4F74-9DD4-23F6438AC348}"/>
          </ac:spMkLst>
        </pc:spChg>
      </pc:sldChg>
      <pc:sldChg chg="modSp mod">
        <pc:chgData name="Asano Goto" userId="81247a0d-d771-462c-8d40-7fdfd6e2c5a7" providerId="ADAL" clId="{39B65CA9-2C61-4EC4-8ED6-6AA220291206}" dt="2022-03-30T08:18:42.273" v="24" actId="20577"/>
        <pc:sldMkLst>
          <pc:docMk/>
          <pc:sldMk cId="1318088470" sldId="267"/>
        </pc:sldMkLst>
        <pc:graphicFrameChg chg="mod modGraphic">
          <ac:chgData name="Asano Goto" userId="81247a0d-d771-462c-8d40-7fdfd6e2c5a7" providerId="ADAL" clId="{39B65CA9-2C61-4EC4-8ED6-6AA220291206}" dt="2022-03-30T08:18:42.273" v="24" actId="20577"/>
          <ac:graphicFrameMkLst>
            <pc:docMk/>
            <pc:sldMk cId="1318088470" sldId="267"/>
            <ac:graphicFrameMk id="15" creationId="{0936C9FE-DC39-4CE0-998A-082C09351D5A}"/>
          </ac:graphicFrameMkLst>
        </pc:graphicFrameChg>
      </pc:sldChg>
    </pc:docChg>
  </pc:docChgLst>
  <pc:docChgLst>
    <pc:chgData name="Asano Goto" userId="S::asano.goto@jp.ey.com::81247a0d-d771-462c-8d40-7fdfd6e2c5a7" providerId="AD" clId="Web-{E65105DC-6151-4937-BD62-53D6342AF831}"/>
    <pc:docChg chg="modSld">
      <pc:chgData name="Asano Goto" userId="S::asano.goto@jp.ey.com::81247a0d-d771-462c-8d40-7fdfd6e2c5a7" providerId="AD" clId="Web-{E65105DC-6151-4937-BD62-53D6342AF831}" dt="2022-03-15T06:18:14.433" v="11"/>
      <pc:docMkLst>
        <pc:docMk/>
      </pc:docMkLst>
      <pc:sldChg chg="modSp">
        <pc:chgData name="Asano Goto" userId="S::asano.goto@jp.ey.com::81247a0d-d771-462c-8d40-7fdfd6e2c5a7" providerId="AD" clId="Web-{E65105DC-6151-4937-BD62-53D6342AF831}" dt="2022-03-15T06:18:14.433" v="11"/>
        <pc:sldMkLst>
          <pc:docMk/>
          <pc:sldMk cId="1318088470" sldId="267"/>
        </pc:sldMkLst>
        <pc:graphicFrameChg chg="mod modGraphic">
          <ac:chgData name="Asano Goto" userId="S::asano.goto@jp.ey.com::81247a0d-d771-462c-8d40-7fdfd6e2c5a7" providerId="AD" clId="Web-{E65105DC-6151-4937-BD62-53D6342AF831}" dt="2022-03-15T06:18:14.433" v="11"/>
          <ac:graphicFrameMkLst>
            <pc:docMk/>
            <pc:sldMk cId="1318088470" sldId="267"/>
            <ac:graphicFrameMk id="14" creationId="{FDDC9002-3804-4E16-A3B2-8179411BB253}"/>
          </ac:graphicFrameMkLst>
        </pc:graphicFrameChg>
      </pc:sldChg>
    </pc:docChg>
  </pc:docChgLst>
  <pc:docChgLst>
    <pc:chgData name="Asano Goto" userId="S::asano.goto@jp.ey.com::81247a0d-d771-462c-8d40-7fdfd6e2c5a7" providerId="AD" clId="Web-{37F7D997-EE9E-82E9-76C6-CCB01DCBCE61}"/>
    <pc:docChg chg="modSld">
      <pc:chgData name="Asano Goto" userId="S::asano.goto@jp.ey.com::81247a0d-d771-462c-8d40-7fdfd6e2c5a7" providerId="AD" clId="Web-{37F7D997-EE9E-82E9-76C6-CCB01DCBCE61}" dt="2022-03-18T01:48:00.901" v="7" actId="20577"/>
      <pc:docMkLst>
        <pc:docMk/>
      </pc:docMkLst>
      <pc:sldChg chg="modSp">
        <pc:chgData name="Asano Goto" userId="S::asano.goto@jp.ey.com::81247a0d-d771-462c-8d40-7fdfd6e2c5a7" providerId="AD" clId="Web-{37F7D997-EE9E-82E9-76C6-CCB01DCBCE61}" dt="2022-03-18T01:48:00.901" v="7" actId="20577"/>
        <pc:sldMkLst>
          <pc:docMk/>
          <pc:sldMk cId="662276357" sldId="265"/>
        </pc:sldMkLst>
        <pc:spChg chg="mod">
          <ac:chgData name="Asano Goto" userId="S::asano.goto@jp.ey.com::81247a0d-d771-462c-8d40-7fdfd6e2c5a7" providerId="AD" clId="Web-{37F7D997-EE9E-82E9-76C6-CCB01DCBCE61}" dt="2022-03-18T01:48:00.901" v="7" actId="20577"/>
          <ac:spMkLst>
            <pc:docMk/>
            <pc:sldMk cId="662276357" sldId="265"/>
            <ac:spMk id="14" creationId="{13618F59-F141-4E06-A797-D3A623AF8ADB}"/>
          </ac:spMkLst>
        </pc:spChg>
      </pc:sldChg>
    </pc:docChg>
  </pc:docChgLst>
  <pc:docChgLst>
    <pc:chgData name="Asano Goto" userId="S::asano.goto@jp.ey.com::81247a0d-d771-462c-8d40-7fdfd6e2c5a7" providerId="AD" clId="Web-{D0DE5AB7-1B7B-75AB-D1F3-AFF9672C505B}"/>
    <pc:docChg chg="addSld modSld">
      <pc:chgData name="Asano Goto" userId="S::asano.goto@jp.ey.com::81247a0d-d771-462c-8d40-7fdfd6e2c5a7" providerId="AD" clId="Web-{D0DE5AB7-1B7B-75AB-D1F3-AFF9672C505B}" dt="2022-03-07T23:39:09.077" v="101"/>
      <pc:docMkLst>
        <pc:docMk/>
      </pc:docMkLst>
      <pc:sldChg chg="addSp delSp modSp add replId">
        <pc:chgData name="Asano Goto" userId="S::asano.goto@jp.ey.com::81247a0d-d771-462c-8d40-7fdfd6e2c5a7" providerId="AD" clId="Web-{D0DE5AB7-1B7B-75AB-D1F3-AFF9672C505B}" dt="2022-03-07T23:39:09.077" v="101"/>
        <pc:sldMkLst>
          <pc:docMk/>
          <pc:sldMk cId="1318088470" sldId="267"/>
        </pc:sldMkLst>
        <pc:spChg chg="mod">
          <ac:chgData name="Asano Goto" userId="S::asano.goto@jp.ey.com::81247a0d-d771-462c-8d40-7fdfd6e2c5a7" providerId="AD" clId="Web-{D0DE5AB7-1B7B-75AB-D1F3-AFF9672C505B}" dt="2022-03-07T23:36:10.746" v="1" actId="1076"/>
          <ac:spMkLst>
            <pc:docMk/>
            <pc:sldMk cId="1318088470" sldId="267"/>
            <ac:spMk id="5" creationId="{BDFE48A7-A531-45AB-AE30-794112092331}"/>
          </ac:spMkLst>
        </pc:spChg>
        <pc:spChg chg="add del">
          <ac:chgData name="Asano Goto" userId="S::asano.goto@jp.ey.com::81247a0d-d771-462c-8d40-7fdfd6e2c5a7" providerId="AD" clId="Web-{D0DE5AB7-1B7B-75AB-D1F3-AFF9672C505B}" dt="2022-03-07T23:39:09.077" v="101"/>
          <ac:spMkLst>
            <pc:docMk/>
            <pc:sldMk cId="1318088470" sldId="267"/>
            <ac:spMk id="6" creationId="{8818902A-9503-4A7F-9B95-A5CA6429B5F6}"/>
          </ac:spMkLst>
        </pc:spChg>
        <pc:spChg chg="add mod">
          <ac:chgData name="Asano Goto" userId="S::asano.goto@jp.ey.com::81247a0d-d771-462c-8d40-7fdfd6e2c5a7" providerId="AD" clId="Web-{D0DE5AB7-1B7B-75AB-D1F3-AFF9672C505B}" dt="2022-03-07T23:38:45.483" v="100" actId="14100"/>
          <ac:spMkLst>
            <pc:docMk/>
            <pc:sldMk cId="1318088470" sldId="267"/>
            <ac:spMk id="7" creationId="{5DA81E0A-3266-46F5-8540-9C6784CA2E2C}"/>
          </ac:spMkLst>
        </pc:spChg>
        <pc:graphicFrameChg chg="mod modGraphic">
          <ac:chgData name="Asano Goto" userId="S::asano.goto@jp.ey.com::81247a0d-d771-462c-8d40-7fdfd6e2c5a7" providerId="AD" clId="Web-{D0DE5AB7-1B7B-75AB-D1F3-AFF9672C505B}" dt="2022-03-07T23:37:20.309" v="72"/>
          <ac:graphicFrameMkLst>
            <pc:docMk/>
            <pc:sldMk cId="1318088470" sldId="267"/>
            <ac:graphicFrameMk id="9" creationId="{6BCB71BE-0E8A-4B44-8186-33833CCDBD2C}"/>
          </ac:graphicFrameMkLst>
        </pc:graphicFrameChg>
      </pc:sldChg>
    </pc:docChg>
  </pc:docChgLst>
  <pc:docChgLst>
    <pc:chgData name="Tatsuro Suzuki" userId="1ce5e321-62f2-4630-82f3-8c7226771709" providerId="ADAL" clId="{2EF5975C-7AB9-4D65-9D42-32E0E64EBF46}"/>
    <pc:docChg chg="custSel modSld">
      <pc:chgData name="Tatsuro Suzuki" userId="1ce5e321-62f2-4630-82f3-8c7226771709" providerId="ADAL" clId="{2EF5975C-7AB9-4D65-9D42-32E0E64EBF46}" dt="2022-03-07T12:59:11.149" v="407" actId="20577"/>
      <pc:docMkLst>
        <pc:docMk/>
      </pc:docMkLst>
      <pc:sldChg chg="addSp modSp mod">
        <pc:chgData name="Tatsuro Suzuki" userId="1ce5e321-62f2-4630-82f3-8c7226771709" providerId="ADAL" clId="{2EF5975C-7AB9-4D65-9D42-32E0E64EBF46}" dt="2022-03-07T12:59:11.149" v="407" actId="20577"/>
        <pc:sldMkLst>
          <pc:docMk/>
          <pc:sldMk cId="940497531" sldId="265"/>
        </pc:sldMkLst>
        <pc:spChg chg="add mod">
          <ac:chgData name="Tatsuro Suzuki" userId="1ce5e321-62f2-4630-82f3-8c7226771709" providerId="ADAL" clId="{2EF5975C-7AB9-4D65-9D42-32E0E64EBF46}" dt="2022-03-07T12:59:11.149" v="407" actId="20577"/>
          <ac:spMkLst>
            <pc:docMk/>
            <pc:sldMk cId="940497531" sldId="265"/>
            <ac:spMk id="5" creationId="{BDFE48A7-A531-45AB-AE30-794112092331}"/>
          </ac:spMkLst>
        </pc:spChg>
        <pc:graphicFrameChg chg="modGraphic">
          <ac:chgData name="Tatsuro Suzuki" userId="1ce5e321-62f2-4630-82f3-8c7226771709" providerId="ADAL" clId="{2EF5975C-7AB9-4D65-9D42-32E0E64EBF46}" dt="2022-03-07T12:53:21.686" v="0" actId="13926"/>
          <ac:graphicFrameMkLst>
            <pc:docMk/>
            <pc:sldMk cId="940497531" sldId="265"/>
            <ac:graphicFrameMk id="9" creationId="{6BCB71BE-0E8A-4B44-8186-33833CCDBD2C}"/>
          </ac:graphicFrameMkLst>
        </pc:graphicFrameChg>
      </pc:sldChg>
    </pc:docChg>
  </pc:docChgLst>
  <pc:docChgLst>
    <pc:chgData name="Eiji Ishimaru" userId="7d891b04-2934-4bb7-b32a-e04f39c0a469" providerId="ADAL" clId="{610E4623-676F-419F-BDD5-D4DFEE196442}"/>
    <pc:docChg chg="modSld">
      <pc:chgData name="Eiji Ishimaru" userId="7d891b04-2934-4bb7-b32a-e04f39c0a469" providerId="ADAL" clId="{610E4623-676F-419F-BDD5-D4DFEE196442}" dt="2022-03-08T00:50:25.280" v="26"/>
      <pc:docMkLst>
        <pc:docMk/>
      </pc:docMkLst>
      <pc:sldChg chg="addSp modSp mod">
        <pc:chgData name="Eiji Ishimaru" userId="7d891b04-2934-4bb7-b32a-e04f39c0a469" providerId="ADAL" clId="{610E4623-676F-419F-BDD5-D4DFEE196442}" dt="2022-03-08T00:49:20.943" v="25" actId="1037"/>
        <pc:sldMkLst>
          <pc:docMk/>
          <pc:sldMk cId="3083205090" sldId="259"/>
        </pc:sldMkLst>
        <pc:spChg chg="add mod">
          <ac:chgData name="Eiji Ishimaru" userId="7d891b04-2934-4bb7-b32a-e04f39c0a469" providerId="ADAL" clId="{610E4623-676F-419F-BDD5-D4DFEE196442}" dt="2022-03-08T00:49:20.943" v="25" actId="1037"/>
          <ac:spMkLst>
            <pc:docMk/>
            <pc:sldMk cId="3083205090" sldId="259"/>
            <ac:spMk id="13" creationId="{7DFCAED8-1706-4330-BDE4-C6113124B0DC}"/>
          </ac:spMkLst>
        </pc:spChg>
      </pc:sldChg>
      <pc:sldChg chg="addSp modSp">
        <pc:chgData name="Eiji Ishimaru" userId="7d891b04-2934-4bb7-b32a-e04f39c0a469" providerId="ADAL" clId="{610E4623-676F-419F-BDD5-D4DFEE196442}" dt="2022-03-08T00:50:25.280" v="26"/>
        <pc:sldMkLst>
          <pc:docMk/>
          <pc:sldMk cId="1582671527" sldId="266"/>
        </pc:sldMkLst>
        <pc:spChg chg="add mod">
          <ac:chgData name="Eiji Ishimaru" userId="7d891b04-2934-4bb7-b32a-e04f39c0a469" providerId="ADAL" clId="{610E4623-676F-419F-BDD5-D4DFEE196442}" dt="2022-03-08T00:50:25.280" v="26"/>
          <ac:spMkLst>
            <pc:docMk/>
            <pc:sldMk cId="1582671527" sldId="266"/>
            <ac:spMk id="9" creationId="{D9E2B7D5-B8BE-4F01-8687-471F5857C77D}"/>
          </ac:spMkLst>
        </pc:spChg>
      </pc:sldChg>
    </pc:docChg>
  </pc:docChgLst>
  <pc:docChgLst>
    <pc:chgData name="Asano Goto" userId="81247a0d-d771-462c-8d40-7fdfd6e2c5a7" providerId="ADAL" clId="{4DBC0E85-8A42-471D-AA58-FD7403B40F9B}"/>
    <pc:docChg chg="custSel delSld modSld">
      <pc:chgData name="Asano Goto" userId="81247a0d-d771-462c-8d40-7fdfd6e2c5a7" providerId="ADAL" clId="{4DBC0E85-8A42-471D-AA58-FD7403B40F9B}" dt="2022-03-15T00:41:04.760" v="1090" actId="1076"/>
      <pc:docMkLst>
        <pc:docMk/>
      </pc:docMkLst>
      <pc:sldChg chg="addSp delSp modSp del mod">
        <pc:chgData name="Asano Goto" userId="81247a0d-d771-462c-8d40-7fdfd6e2c5a7" providerId="ADAL" clId="{4DBC0E85-8A42-471D-AA58-FD7403B40F9B}" dt="2022-03-15T00:14:16.836" v="39" actId="2696"/>
        <pc:sldMkLst>
          <pc:docMk/>
          <pc:sldMk cId="3083205090" sldId="259"/>
        </pc:sldMkLst>
        <pc:spChg chg="del">
          <ac:chgData name="Asano Goto" userId="81247a0d-d771-462c-8d40-7fdfd6e2c5a7" providerId="ADAL" clId="{4DBC0E85-8A42-471D-AA58-FD7403B40F9B}" dt="2022-03-14T07:26:20.977" v="25" actId="478"/>
          <ac:spMkLst>
            <pc:docMk/>
            <pc:sldMk cId="3083205090" sldId="259"/>
            <ac:spMk id="10" creationId="{B399A0D9-42AA-417D-8972-715CFDFEA6C6}"/>
          </ac:spMkLst>
        </pc:spChg>
        <pc:picChg chg="add del mod">
          <ac:chgData name="Asano Goto" userId="81247a0d-d771-462c-8d40-7fdfd6e2c5a7" providerId="ADAL" clId="{4DBC0E85-8A42-471D-AA58-FD7403B40F9B}" dt="2022-03-14T13:27:31.590" v="30" actId="478"/>
          <ac:picMkLst>
            <pc:docMk/>
            <pc:sldMk cId="3083205090" sldId="259"/>
            <ac:picMk id="12" creationId="{44112BF2-E001-472D-8FD2-39F0A7384E9A}"/>
          </ac:picMkLst>
        </pc:picChg>
        <pc:picChg chg="del">
          <ac:chgData name="Asano Goto" userId="81247a0d-d771-462c-8d40-7fdfd6e2c5a7" providerId="ADAL" clId="{4DBC0E85-8A42-471D-AA58-FD7403B40F9B}" dt="2022-03-14T13:16:16.248" v="26" actId="478"/>
          <ac:picMkLst>
            <pc:docMk/>
            <pc:sldMk cId="3083205090" sldId="259"/>
            <ac:picMk id="14" creationId="{B658314B-4BE8-4490-9701-C456057221D3}"/>
          </ac:picMkLst>
        </pc:picChg>
        <pc:picChg chg="add mod">
          <ac:chgData name="Asano Goto" userId="81247a0d-d771-462c-8d40-7fdfd6e2c5a7" providerId="ADAL" clId="{4DBC0E85-8A42-471D-AA58-FD7403B40F9B}" dt="2022-03-14T13:27:41.712" v="34" actId="14100"/>
          <ac:picMkLst>
            <pc:docMk/>
            <pc:sldMk cId="3083205090" sldId="259"/>
            <ac:picMk id="16" creationId="{A46D070B-9F51-4C9C-AE54-17A3016076E5}"/>
          </ac:picMkLst>
        </pc:picChg>
      </pc:sldChg>
      <pc:sldChg chg="addSp delSp modSp mod">
        <pc:chgData name="Asano Goto" userId="81247a0d-d771-462c-8d40-7fdfd6e2c5a7" providerId="ADAL" clId="{4DBC0E85-8A42-471D-AA58-FD7403B40F9B}" dt="2022-03-15T00:16:30.512" v="43" actId="20577"/>
        <pc:sldMkLst>
          <pc:docMk/>
          <pc:sldMk cId="662675091" sldId="264"/>
        </pc:sldMkLst>
        <pc:spChg chg="mod">
          <ac:chgData name="Asano Goto" userId="81247a0d-d771-462c-8d40-7fdfd6e2c5a7" providerId="ADAL" clId="{4DBC0E85-8A42-471D-AA58-FD7403B40F9B}" dt="2022-03-14T07:26:00.079" v="10"/>
          <ac:spMkLst>
            <pc:docMk/>
            <pc:sldMk cId="662675091" sldId="264"/>
            <ac:spMk id="2" creationId="{1EE98E6B-0985-438B-8AA6-C52DB5795FF0}"/>
          </ac:spMkLst>
        </pc:spChg>
        <pc:spChg chg="add mod">
          <ac:chgData name="Asano Goto" userId="81247a0d-d771-462c-8d40-7fdfd6e2c5a7" providerId="ADAL" clId="{4DBC0E85-8A42-471D-AA58-FD7403B40F9B}" dt="2022-03-15T00:15:11.129" v="42"/>
          <ac:spMkLst>
            <pc:docMk/>
            <pc:sldMk cId="662675091" sldId="264"/>
            <ac:spMk id="15" creationId="{C44AB53D-8846-4D9F-B399-9009BCC25C4A}"/>
          </ac:spMkLst>
        </pc:spChg>
        <pc:spChg chg="del">
          <ac:chgData name="Asano Goto" userId="81247a0d-d771-462c-8d40-7fdfd6e2c5a7" providerId="ADAL" clId="{4DBC0E85-8A42-471D-AA58-FD7403B40F9B}" dt="2022-03-14T07:26:19.047" v="24" actId="478"/>
          <ac:spMkLst>
            <pc:docMk/>
            <pc:sldMk cId="662675091" sldId="264"/>
            <ac:spMk id="16" creationId="{229416D4-5C7E-485F-A591-F9B29696736D}"/>
          </ac:spMkLst>
        </pc:spChg>
        <pc:graphicFrameChg chg="modGraphic">
          <ac:chgData name="Asano Goto" userId="81247a0d-d771-462c-8d40-7fdfd6e2c5a7" providerId="ADAL" clId="{4DBC0E85-8A42-471D-AA58-FD7403B40F9B}" dt="2022-03-15T00:16:30.512" v="43" actId="20577"/>
          <ac:graphicFrameMkLst>
            <pc:docMk/>
            <pc:sldMk cId="662675091" sldId="264"/>
            <ac:graphicFrameMk id="4" creationId="{C3E200C8-DEA5-4D3C-9E16-78BB0A49CCC2}"/>
          </ac:graphicFrameMkLst>
        </pc:graphicFrameChg>
      </pc:sldChg>
      <pc:sldChg chg="addSp delSp modSp mod">
        <pc:chgData name="Asano Goto" userId="81247a0d-d771-462c-8d40-7fdfd6e2c5a7" providerId="ADAL" clId="{4DBC0E85-8A42-471D-AA58-FD7403B40F9B}" dt="2022-03-15T00:14:55.251" v="41" actId="1076"/>
        <pc:sldMkLst>
          <pc:docMk/>
          <pc:sldMk cId="662276357" sldId="265"/>
        </pc:sldMkLst>
        <pc:spChg chg="del">
          <ac:chgData name="Asano Goto" userId="81247a0d-d771-462c-8d40-7fdfd6e2c5a7" providerId="ADAL" clId="{4DBC0E85-8A42-471D-AA58-FD7403B40F9B}" dt="2022-03-15T00:14:07.428" v="35" actId="478"/>
          <ac:spMkLst>
            <pc:docMk/>
            <pc:sldMk cId="662276357" sldId="265"/>
            <ac:spMk id="10" creationId="{C36AAD99-E088-4E66-AAE8-DF9D5FDE38A8}"/>
          </ac:spMkLst>
        </pc:spChg>
        <pc:spChg chg="del">
          <ac:chgData name="Asano Goto" userId="81247a0d-d771-462c-8d40-7fdfd6e2c5a7" providerId="ADAL" clId="{4DBC0E85-8A42-471D-AA58-FD7403B40F9B}" dt="2022-03-15T00:14:12.080" v="38" actId="478"/>
          <ac:spMkLst>
            <pc:docMk/>
            <pc:sldMk cId="662276357" sldId="265"/>
            <ac:spMk id="11" creationId="{8E928CB9-A0CF-473D-B5B0-F39FCE5BB0ED}"/>
          </ac:spMkLst>
        </pc:spChg>
        <pc:spChg chg="del">
          <ac:chgData name="Asano Goto" userId="81247a0d-d771-462c-8d40-7fdfd6e2c5a7" providerId="ADAL" clId="{4DBC0E85-8A42-471D-AA58-FD7403B40F9B}" dt="2022-03-15T00:14:09.095" v="36" actId="478"/>
          <ac:spMkLst>
            <pc:docMk/>
            <pc:sldMk cId="662276357" sldId="265"/>
            <ac:spMk id="12" creationId="{AA4E2CD7-FBE2-4100-8D60-5526FD1CEAB1}"/>
          </ac:spMkLst>
        </pc:spChg>
        <pc:spChg chg="del">
          <ac:chgData name="Asano Goto" userId="81247a0d-d771-462c-8d40-7fdfd6e2c5a7" providerId="ADAL" clId="{4DBC0E85-8A42-471D-AA58-FD7403B40F9B}" dt="2022-03-15T00:14:10.752" v="37" actId="478"/>
          <ac:spMkLst>
            <pc:docMk/>
            <pc:sldMk cId="662276357" sldId="265"/>
            <ac:spMk id="14" creationId="{312B0C0E-6DB9-4572-B7EA-B6D79FCCC576}"/>
          </ac:spMkLst>
        </pc:spChg>
        <pc:spChg chg="add mod">
          <ac:chgData name="Asano Goto" userId="81247a0d-d771-462c-8d40-7fdfd6e2c5a7" providerId="ADAL" clId="{4DBC0E85-8A42-471D-AA58-FD7403B40F9B}" dt="2022-03-15T00:14:55.251" v="41" actId="1076"/>
          <ac:spMkLst>
            <pc:docMk/>
            <pc:sldMk cId="662276357" sldId="265"/>
            <ac:spMk id="15" creationId="{04136E4A-3316-49B7-B5F4-0E2F416C1DBE}"/>
          </ac:spMkLst>
        </pc:spChg>
      </pc:sldChg>
      <pc:sldChg chg="addSp delSp modSp mod">
        <pc:chgData name="Asano Goto" userId="81247a0d-d771-462c-8d40-7fdfd6e2c5a7" providerId="ADAL" clId="{4DBC0E85-8A42-471D-AA58-FD7403B40F9B}" dt="2022-03-15T00:41:04.760" v="1090" actId="1076"/>
        <pc:sldMkLst>
          <pc:docMk/>
          <pc:sldMk cId="1582671527" sldId="266"/>
        </pc:sldMkLst>
        <pc:spChg chg="mod">
          <ac:chgData name="Asano Goto" userId="81247a0d-d771-462c-8d40-7fdfd6e2c5a7" providerId="ADAL" clId="{4DBC0E85-8A42-471D-AA58-FD7403B40F9B}" dt="2022-03-15T00:17:20.853" v="65"/>
          <ac:spMkLst>
            <pc:docMk/>
            <pc:sldMk cId="1582671527" sldId="266"/>
            <ac:spMk id="2" creationId="{1EE98E6B-0985-438B-8AA6-C52DB5795FF0}"/>
          </ac:spMkLst>
        </pc:spChg>
        <pc:spChg chg="del">
          <ac:chgData name="Asano Goto" userId="81247a0d-d771-462c-8d40-7fdfd6e2c5a7" providerId="ADAL" clId="{4DBC0E85-8A42-471D-AA58-FD7403B40F9B}" dt="2022-03-15T00:40:50.755" v="1085" actId="478"/>
          <ac:spMkLst>
            <pc:docMk/>
            <pc:sldMk cId="1582671527" sldId="266"/>
            <ac:spMk id="5" creationId="{D582AB8B-43BB-43D9-98AF-2E2BBA8D4AB4}"/>
          </ac:spMkLst>
        </pc:spChg>
        <pc:spChg chg="add del mod">
          <ac:chgData name="Asano Goto" userId="81247a0d-d771-462c-8d40-7fdfd6e2c5a7" providerId="ADAL" clId="{4DBC0E85-8A42-471D-AA58-FD7403B40F9B}" dt="2022-03-15T00:35:37.235" v="802" actId="478"/>
          <ac:spMkLst>
            <pc:docMk/>
            <pc:sldMk cId="1582671527" sldId="266"/>
            <ac:spMk id="10" creationId="{3A217E08-5724-42E7-8F65-0EEA23BCF3B9}"/>
          </ac:spMkLst>
        </pc:spChg>
        <pc:spChg chg="del">
          <ac:chgData name="Asano Goto" userId="81247a0d-d771-462c-8d40-7fdfd6e2c5a7" providerId="ADAL" clId="{4DBC0E85-8A42-471D-AA58-FD7403B40F9B}" dt="2022-03-14T07:26:11.828" v="23" actId="478"/>
          <ac:spMkLst>
            <pc:docMk/>
            <pc:sldMk cId="1582671527" sldId="266"/>
            <ac:spMk id="11" creationId="{1E9B1951-5EB9-4658-858D-136BF83203DF}"/>
          </ac:spMkLst>
        </pc:spChg>
        <pc:graphicFrameChg chg="mod modGraphic">
          <ac:chgData name="Asano Goto" userId="81247a0d-d771-462c-8d40-7fdfd6e2c5a7" providerId="ADAL" clId="{4DBC0E85-8A42-471D-AA58-FD7403B40F9B}" dt="2022-03-15T00:41:02.474" v="1089" actId="14100"/>
          <ac:graphicFrameMkLst>
            <pc:docMk/>
            <pc:sldMk cId="1582671527" sldId="266"/>
            <ac:graphicFrameMk id="4" creationId="{C3E200C8-DEA5-4D3C-9E16-78BB0A49CCC2}"/>
          </ac:graphicFrameMkLst>
        </pc:graphicFrameChg>
        <pc:picChg chg="add mod">
          <ac:chgData name="Asano Goto" userId="81247a0d-d771-462c-8d40-7fdfd6e2c5a7" providerId="ADAL" clId="{4DBC0E85-8A42-471D-AA58-FD7403B40F9B}" dt="2022-03-15T00:41:04.760" v="1090" actId="1076"/>
          <ac:picMkLst>
            <pc:docMk/>
            <pc:sldMk cId="1582671527" sldId="266"/>
            <ac:picMk id="7" creationId="{38BCE53C-F2B6-4F79-B2F5-8884F41DA3B5}"/>
          </ac:picMkLst>
        </pc:picChg>
      </pc:sldChg>
      <pc:sldChg chg="modSp mod">
        <pc:chgData name="Asano Goto" userId="81247a0d-d771-462c-8d40-7fdfd6e2c5a7" providerId="ADAL" clId="{4DBC0E85-8A42-471D-AA58-FD7403B40F9B}" dt="2022-03-15T00:17:12.907" v="54"/>
        <pc:sldMkLst>
          <pc:docMk/>
          <pc:sldMk cId="1318088470" sldId="267"/>
        </pc:sldMkLst>
        <pc:spChg chg="mod">
          <ac:chgData name="Asano Goto" userId="81247a0d-d771-462c-8d40-7fdfd6e2c5a7" providerId="ADAL" clId="{4DBC0E85-8A42-471D-AA58-FD7403B40F9B}" dt="2022-03-15T00:17:12.907" v="54"/>
          <ac:spMkLst>
            <pc:docMk/>
            <pc:sldMk cId="1318088470" sldId="267"/>
            <ac:spMk id="2" creationId="{1EE98E6B-0985-438B-8AA6-C52DB5795FF0}"/>
          </ac:spMkLst>
        </pc:spChg>
      </pc:sldChg>
    </pc:docChg>
  </pc:docChgLst>
  <pc:docChgLst>
    <pc:chgData name="Asano Goto" userId="81247a0d-d771-462c-8d40-7fdfd6e2c5a7" providerId="ADAL" clId="{087A0BC1-FD3E-44EA-BB2B-DD0015FD6F50}"/>
    <pc:docChg chg="custSel modSld">
      <pc:chgData name="Asano Goto" userId="81247a0d-d771-462c-8d40-7fdfd6e2c5a7" providerId="ADAL" clId="{087A0BC1-FD3E-44EA-BB2B-DD0015FD6F50}" dt="2022-03-14T07:14:26.283" v="3377" actId="478"/>
      <pc:docMkLst>
        <pc:docMk/>
      </pc:docMkLst>
      <pc:sldChg chg="addSp delSp modSp mod">
        <pc:chgData name="Asano Goto" userId="81247a0d-d771-462c-8d40-7fdfd6e2c5a7" providerId="ADAL" clId="{087A0BC1-FD3E-44EA-BB2B-DD0015FD6F50}" dt="2022-03-14T07:14:06.083" v="3374" actId="1076"/>
        <pc:sldMkLst>
          <pc:docMk/>
          <pc:sldMk cId="3083205090" sldId="259"/>
        </pc:sldMkLst>
        <pc:spChg chg="del">
          <ac:chgData name="Asano Goto" userId="81247a0d-d771-462c-8d40-7fdfd6e2c5a7" providerId="ADAL" clId="{087A0BC1-FD3E-44EA-BB2B-DD0015FD6F50}" dt="2022-03-14T07:13:40.426" v="3363" actId="478"/>
          <ac:spMkLst>
            <pc:docMk/>
            <pc:sldMk cId="3083205090" sldId="259"/>
            <ac:spMk id="5" creationId="{D582AB8B-43BB-43D9-98AF-2E2BBA8D4AB4}"/>
          </ac:spMkLst>
        </pc:spChg>
        <pc:spChg chg="add mod">
          <ac:chgData name="Asano Goto" userId="81247a0d-d771-462c-8d40-7fdfd6e2c5a7" providerId="ADAL" clId="{087A0BC1-FD3E-44EA-BB2B-DD0015FD6F50}" dt="2022-03-14T07:14:06.083" v="3374" actId="1076"/>
          <ac:spMkLst>
            <pc:docMk/>
            <pc:sldMk cId="3083205090" sldId="259"/>
            <ac:spMk id="15" creationId="{44330C95-A11B-43B0-945E-49CE4CF342AB}"/>
          </ac:spMkLst>
        </pc:spChg>
        <pc:graphicFrameChg chg="mod modGraphic">
          <ac:chgData name="Asano Goto" userId="81247a0d-d771-462c-8d40-7fdfd6e2c5a7" providerId="ADAL" clId="{087A0BC1-FD3E-44EA-BB2B-DD0015FD6F50}" dt="2022-03-14T07:02:28.021" v="3354"/>
          <ac:graphicFrameMkLst>
            <pc:docMk/>
            <pc:sldMk cId="3083205090" sldId="259"/>
            <ac:graphicFrameMk id="4" creationId="{C3E200C8-DEA5-4D3C-9E16-78BB0A49CCC2}"/>
          </ac:graphicFrameMkLst>
        </pc:graphicFrameChg>
        <pc:picChg chg="add del mod">
          <ac:chgData name="Asano Goto" userId="81247a0d-d771-462c-8d40-7fdfd6e2c5a7" providerId="ADAL" clId="{087A0BC1-FD3E-44EA-BB2B-DD0015FD6F50}" dt="2022-03-14T07:13:37.679" v="3361" actId="478"/>
          <ac:picMkLst>
            <pc:docMk/>
            <pc:sldMk cId="3083205090" sldId="259"/>
            <ac:picMk id="7" creationId="{A650A093-BA84-4ED3-A42A-783C7563A752}"/>
          </ac:picMkLst>
        </pc:picChg>
        <pc:picChg chg="add mod">
          <ac:chgData name="Asano Goto" userId="81247a0d-d771-462c-8d40-7fdfd6e2c5a7" providerId="ADAL" clId="{087A0BC1-FD3E-44EA-BB2B-DD0015FD6F50}" dt="2022-03-14T07:13:49.740" v="3368" actId="1076"/>
          <ac:picMkLst>
            <pc:docMk/>
            <pc:sldMk cId="3083205090" sldId="259"/>
            <ac:picMk id="11" creationId="{6D0B3448-EDEB-4188-827C-2F491E7E7262}"/>
          </ac:picMkLst>
        </pc:picChg>
        <pc:picChg chg="add mod">
          <ac:chgData name="Asano Goto" userId="81247a0d-d771-462c-8d40-7fdfd6e2c5a7" providerId="ADAL" clId="{087A0BC1-FD3E-44EA-BB2B-DD0015FD6F50}" dt="2022-03-14T07:13:57.438" v="3372" actId="14100"/>
          <ac:picMkLst>
            <pc:docMk/>
            <pc:sldMk cId="3083205090" sldId="259"/>
            <ac:picMk id="14" creationId="{B658314B-4BE8-4490-9701-C456057221D3}"/>
          </ac:picMkLst>
        </pc:picChg>
      </pc:sldChg>
      <pc:sldChg chg="modSp mod">
        <pc:chgData name="Asano Goto" userId="81247a0d-d771-462c-8d40-7fdfd6e2c5a7" providerId="ADAL" clId="{087A0BC1-FD3E-44EA-BB2B-DD0015FD6F50}" dt="2022-03-14T07:02:40.180" v="3355" actId="1076"/>
        <pc:sldMkLst>
          <pc:docMk/>
          <pc:sldMk cId="662675091" sldId="264"/>
        </pc:sldMkLst>
        <pc:spChg chg="mod">
          <ac:chgData name="Asano Goto" userId="81247a0d-d771-462c-8d40-7fdfd6e2c5a7" providerId="ADAL" clId="{087A0BC1-FD3E-44EA-BB2B-DD0015FD6F50}" dt="2022-03-14T07:02:40.180" v="3355" actId="1076"/>
          <ac:spMkLst>
            <pc:docMk/>
            <pc:sldMk cId="662675091" sldId="264"/>
            <ac:spMk id="25" creationId="{DC981941-AD07-4F44-8A5B-73F2AF2E5E10}"/>
          </ac:spMkLst>
        </pc:spChg>
      </pc:sldChg>
      <pc:sldChg chg="delSp mod">
        <pc:chgData name="Asano Goto" userId="81247a0d-d771-462c-8d40-7fdfd6e2c5a7" providerId="ADAL" clId="{087A0BC1-FD3E-44EA-BB2B-DD0015FD6F50}" dt="2022-03-14T07:14:26.283" v="3377" actId="478"/>
        <pc:sldMkLst>
          <pc:docMk/>
          <pc:sldMk cId="1582671527" sldId="266"/>
        </pc:sldMkLst>
        <pc:spChg chg="del">
          <ac:chgData name="Asano Goto" userId="81247a0d-d771-462c-8d40-7fdfd6e2c5a7" providerId="ADAL" clId="{087A0BC1-FD3E-44EA-BB2B-DD0015FD6F50}" dt="2022-03-14T07:14:26.283" v="3377" actId="478"/>
          <ac:spMkLst>
            <pc:docMk/>
            <pc:sldMk cId="1582671527" sldId="266"/>
            <ac:spMk id="12" creationId="{53744FA6-733B-4D5A-8DCE-F3F518498BF3}"/>
          </ac:spMkLst>
        </pc:spChg>
      </pc:sldChg>
      <pc:sldChg chg="delSp modSp mod">
        <pc:chgData name="Asano Goto" userId="81247a0d-d771-462c-8d40-7fdfd6e2c5a7" providerId="ADAL" clId="{087A0BC1-FD3E-44EA-BB2B-DD0015FD6F50}" dt="2022-03-14T07:14:21.620" v="3376" actId="478"/>
        <pc:sldMkLst>
          <pc:docMk/>
          <pc:sldMk cId="1318088470" sldId="267"/>
        </pc:sldMkLst>
        <pc:spChg chg="del">
          <ac:chgData name="Asano Goto" userId="81247a0d-d771-462c-8d40-7fdfd6e2c5a7" providerId="ADAL" clId="{087A0BC1-FD3E-44EA-BB2B-DD0015FD6F50}" dt="2022-03-14T07:14:21.620" v="3376" actId="478"/>
          <ac:spMkLst>
            <pc:docMk/>
            <pc:sldMk cId="1318088470" sldId="267"/>
            <ac:spMk id="12" creationId="{53744FA6-733B-4D5A-8DCE-F3F518498BF3}"/>
          </ac:spMkLst>
        </pc:spChg>
        <pc:spChg chg="mod">
          <ac:chgData name="Asano Goto" userId="81247a0d-d771-462c-8d40-7fdfd6e2c5a7" providerId="ADAL" clId="{087A0BC1-FD3E-44EA-BB2B-DD0015FD6F50}" dt="2022-03-14T07:14:19.946" v="3375" actId="14100"/>
          <ac:spMkLst>
            <pc:docMk/>
            <pc:sldMk cId="1318088470" sldId="267"/>
            <ac:spMk id="21" creationId="{FA1742D6-0830-4093-BACD-CFEE2AFABDD0}"/>
          </ac:spMkLst>
        </pc:spChg>
      </pc:sldChg>
    </pc:docChg>
  </pc:docChgLst>
  <pc:docChgLst>
    <pc:chgData name="Asano Goto" userId="S::asano.goto@jp.ey.com::81247a0d-d771-462c-8d40-7fdfd6e2c5a7" providerId="AD" clId="Web-{20479EE3-F2A3-BBD0-7989-BC26C7A7EA45}"/>
    <pc:docChg chg="modSld">
      <pc:chgData name="Asano Goto" userId="S::asano.goto@jp.ey.com::81247a0d-d771-462c-8d40-7fdfd6e2c5a7" providerId="AD" clId="Web-{20479EE3-F2A3-BBD0-7989-BC26C7A7EA45}" dt="2022-03-22T02:58:35.997" v="0" actId="1076"/>
      <pc:docMkLst>
        <pc:docMk/>
      </pc:docMkLst>
      <pc:sldChg chg="modSp">
        <pc:chgData name="Asano Goto" userId="S::asano.goto@jp.ey.com::81247a0d-d771-462c-8d40-7fdfd6e2c5a7" providerId="AD" clId="Web-{20479EE3-F2A3-BBD0-7989-BC26C7A7EA45}" dt="2022-03-22T02:58:35.997" v="0" actId="1076"/>
        <pc:sldMkLst>
          <pc:docMk/>
          <pc:sldMk cId="1582671527" sldId="266"/>
        </pc:sldMkLst>
        <pc:spChg chg="mod">
          <ac:chgData name="Asano Goto" userId="S::asano.goto@jp.ey.com::81247a0d-d771-462c-8d40-7fdfd6e2c5a7" providerId="AD" clId="Web-{20479EE3-F2A3-BBD0-7989-BC26C7A7EA45}" dt="2022-03-22T02:58:35.997" v="0" actId="1076"/>
          <ac:spMkLst>
            <pc:docMk/>
            <pc:sldMk cId="1582671527" sldId="266"/>
            <ac:spMk id="12" creationId="{82E2203D-4DF1-4F74-9DD4-23F6438AC348}"/>
          </ac:spMkLst>
        </pc:spChg>
      </pc:sldChg>
    </pc:docChg>
  </pc:docChgLst>
  <pc:docChgLst>
    <pc:chgData name="Kairi Suzuki" userId="646b0481-dc92-4063-94f2-3eba665cdfdb" providerId="ADAL" clId="{D12ABF42-7B08-47C7-AB6F-2525BB70BB33}"/>
    <pc:docChg chg="undo custSel addSld delSld modSld">
      <pc:chgData name="Kairi Suzuki" userId="646b0481-dc92-4063-94f2-3eba665cdfdb" providerId="ADAL" clId="{D12ABF42-7B08-47C7-AB6F-2525BB70BB33}" dt="2022-04-13T00:27:41.117" v="3" actId="47"/>
      <pc:docMkLst>
        <pc:docMk/>
      </pc:docMkLst>
      <pc:sldChg chg="addSp delSp mod">
        <pc:chgData name="Kairi Suzuki" userId="646b0481-dc92-4063-94f2-3eba665cdfdb" providerId="ADAL" clId="{D12ABF42-7B08-47C7-AB6F-2525BB70BB33}" dt="2022-04-05T10:58:16.468" v="1" actId="21"/>
        <pc:sldMkLst>
          <pc:docMk/>
          <pc:sldMk cId="662276357" sldId="265"/>
        </pc:sldMkLst>
        <pc:spChg chg="add del">
          <ac:chgData name="Kairi Suzuki" userId="646b0481-dc92-4063-94f2-3eba665cdfdb" providerId="ADAL" clId="{D12ABF42-7B08-47C7-AB6F-2525BB70BB33}" dt="2022-04-05T10:58:16.468" v="1" actId="21"/>
          <ac:spMkLst>
            <pc:docMk/>
            <pc:sldMk cId="662276357" sldId="265"/>
            <ac:spMk id="14" creationId="{13618F59-F141-4E06-A797-D3A623AF8ADB}"/>
          </ac:spMkLst>
        </pc:spChg>
      </pc:sldChg>
      <pc:sldChg chg="del">
        <pc:chgData name="Kairi Suzuki" userId="646b0481-dc92-4063-94f2-3eba665cdfdb" providerId="ADAL" clId="{D12ABF42-7B08-47C7-AB6F-2525BB70BB33}" dt="2022-04-13T00:27:41.117" v="3" actId="47"/>
        <pc:sldMkLst>
          <pc:docMk/>
          <pc:sldMk cId="1582671527" sldId="266"/>
        </pc:sldMkLst>
      </pc:sldChg>
      <pc:sldChg chg="add">
        <pc:chgData name="Kairi Suzuki" userId="646b0481-dc92-4063-94f2-3eba665cdfdb" providerId="ADAL" clId="{D12ABF42-7B08-47C7-AB6F-2525BB70BB33}" dt="2022-04-13T00:26:41.249" v="2"/>
        <pc:sldMkLst>
          <pc:docMk/>
          <pc:sldMk cId="725445423" sldId="268"/>
        </pc:sldMkLst>
      </pc:sldChg>
      <pc:sldChg chg="add">
        <pc:chgData name="Kairi Suzuki" userId="646b0481-dc92-4063-94f2-3eba665cdfdb" providerId="ADAL" clId="{D12ABF42-7B08-47C7-AB6F-2525BB70BB33}" dt="2022-04-13T00:26:41.249" v="2"/>
        <pc:sldMkLst>
          <pc:docMk/>
          <pc:sldMk cId="3868420624" sldId="269"/>
        </pc:sldMkLst>
      </pc:sldChg>
    </pc:docChg>
  </pc:docChgLst>
  <pc:docChgLst>
    <pc:chgData name="Asano Goto" userId="S::asano.goto@jp.ey.com::81247a0d-d771-462c-8d40-7fdfd6e2c5a7" providerId="AD" clId="Web-{9D3A4EF1-9F83-3A0D-497D-7B724B8E863C}"/>
    <pc:docChg chg="modSld">
      <pc:chgData name="Asano Goto" userId="S::asano.goto@jp.ey.com::81247a0d-d771-462c-8d40-7fdfd6e2c5a7" providerId="AD" clId="Web-{9D3A4EF1-9F83-3A0D-497D-7B724B8E863C}" dt="2022-03-16T06:01:13.908" v="0"/>
      <pc:docMkLst>
        <pc:docMk/>
      </pc:docMkLst>
      <pc:sldChg chg="delSp">
        <pc:chgData name="Asano Goto" userId="S::asano.goto@jp.ey.com::81247a0d-d771-462c-8d40-7fdfd6e2c5a7" providerId="AD" clId="Web-{9D3A4EF1-9F83-3A0D-497D-7B724B8E863C}" dt="2022-03-16T06:01:13.908" v="0"/>
        <pc:sldMkLst>
          <pc:docMk/>
          <pc:sldMk cId="662675091" sldId="264"/>
        </pc:sldMkLst>
        <pc:spChg chg="del">
          <ac:chgData name="Asano Goto" userId="S::asano.goto@jp.ey.com::81247a0d-d771-462c-8d40-7fdfd6e2c5a7" providerId="AD" clId="Web-{9D3A4EF1-9F83-3A0D-497D-7B724B8E863C}" dt="2022-03-16T06:01:13.908" v="0"/>
          <ac:spMkLst>
            <pc:docMk/>
            <pc:sldMk cId="662675091" sldId="264"/>
            <ac:spMk id="16" creationId="{07407283-6BBB-45AD-A01B-FD875D728A6E}"/>
          </ac:spMkLst>
        </pc:spChg>
      </pc:sldChg>
    </pc:docChg>
  </pc:docChgLst>
  <pc:docChgLst>
    <pc:chgData name="Asano Goto" userId="S::asano.goto@jp.ey.com::81247a0d-d771-462c-8d40-7fdfd6e2c5a7" providerId="AD" clId="Web-{B2685D51-A032-403B-A7FF-F2704AA5FF73}"/>
    <pc:docChg chg="modSld">
      <pc:chgData name="Asano Goto" userId="S::asano.goto@jp.ey.com::81247a0d-d771-462c-8d40-7fdfd6e2c5a7" providerId="AD" clId="Web-{B2685D51-A032-403B-A7FF-F2704AA5FF73}" dt="2022-03-14T05:13:47.052" v="2"/>
      <pc:docMkLst>
        <pc:docMk/>
      </pc:docMkLst>
      <pc:sldChg chg="addSp mod modShow">
        <pc:chgData name="Asano Goto" userId="S::asano.goto@jp.ey.com::81247a0d-d771-462c-8d40-7fdfd6e2c5a7" providerId="AD" clId="Web-{B2685D51-A032-403B-A7FF-F2704AA5FF73}" dt="2022-03-14T05:13:47.052" v="2"/>
        <pc:sldMkLst>
          <pc:docMk/>
          <pc:sldMk cId="940497531" sldId="265"/>
        </pc:sldMkLst>
        <pc:cxnChg chg="add">
          <ac:chgData name="Asano Goto" userId="S::asano.goto@jp.ey.com::81247a0d-d771-462c-8d40-7fdfd6e2c5a7" providerId="AD" clId="Web-{B2685D51-A032-403B-A7FF-F2704AA5FF73}" dt="2022-03-14T05:13:32.943" v="1"/>
          <ac:cxnSpMkLst>
            <pc:docMk/>
            <pc:sldMk cId="940497531" sldId="265"/>
            <ac:cxnSpMk id="6" creationId="{D5D3671D-7A92-4084-9909-47CA94EA3D52}"/>
          </ac:cxnSpMkLst>
        </pc:cxnChg>
        <pc:cxnChg chg="add">
          <ac:chgData name="Asano Goto" userId="S::asano.goto@jp.ey.com::81247a0d-d771-462c-8d40-7fdfd6e2c5a7" providerId="AD" clId="Web-{B2685D51-A032-403B-A7FF-F2704AA5FF73}" dt="2022-03-14T05:13:47.052" v="2"/>
          <ac:cxnSpMkLst>
            <pc:docMk/>
            <pc:sldMk cId="940497531" sldId="265"/>
            <ac:cxnSpMk id="7" creationId="{51913F6B-7286-4D69-AA67-5DE0380FF38C}"/>
          </ac:cxnSpMkLst>
        </pc:cxnChg>
      </pc:sldChg>
    </pc:docChg>
  </pc:docChgLst>
  <pc:docChgLst>
    <pc:chgData name="Asano Goto" userId="S::asano.goto@jp.ey.com::81247a0d-d771-462c-8d40-7fdfd6e2c5a7" providerId="AD" clId="Web-{FBED9C3A-9F69-E2D0-6C83-27D7B9D431C2}"/>
    <pc:docChg chg="modSld">
      <pc:chgData name="Asano Goto" userId="S::asano.goto@jp.ey.com::81247a0d-d771-462c-8d40-7fdfd6e2c5a7" providerId="AD" clId="Web-{FBED9C3A-9F69-E2D0-6C83-27D7B9D431C2}" dt="2022-03-16T01:43:39.312" v="3"/>
      <pc:docMkLst>
        <pc:docMk/>
      </pc:docMkLst>
      <pc:sldChg chg="addSp modSp">
        <pc:chgData name="Asano Goto" userId="S::asano.goto@jp.ey.com::81247a0d-d771-462c-8d40-7fdfd6e2c5a7" providerId="AD" clId="Web-{FBED9C3A-9F69-E2D0-6C83-27D7B9D431C2}" dt="2022-03-16T01:43:39.312" v="3"/>
        <pc:sldMkLst>
          <pc:docMk/>
          <pc:sldMk cId="662276357" sldId="265"/>
        </pc:sldMkLst>
        <pc:spChg chg="add">
          <ac:chgData name="Asano Goto" userId="S::asano.goto@jp.ey.com::81247a0d-d771-462c-8d40-7fdfd6e2c5a7" providerId="AD" clId="Web-{FBED9C3A-9F69-E2D0-6C83-27D7B9D431C2}" dt="2022-03-16T01:43:39.312" v="3"/>
          <ac:spMkLst>
            <pc:docMk/>
            <pc:sldMk cId="662276357" sldId="265"/>
            <ac:spMk id="12" creationId="{6A1BFF61-8A65-4901-85D5-3DC472FFC228}"/>
          </ac:spMkLst>
        </pc:spChg>
        <pc:spChg chg="mod">
          <ac:chgData name="Asano Goto" userId="S::asano.goto@jp.ey.com::81247a0d-d771-462c-8d40-7fdfd6e2c5a7" providerId="AD" clId="Web-{FBED9C3A-9F69-E2D0-6C83-27D7B9D431C2}" dt="2022-03-16T01:43:37.296" v="2" actId="1076"/>
          <ac:spMkLst>
            <pc:docMk/>
            <pc:sldMk cId="662276357" sldId="265"/>
            <ac:spMk id="13" creationId="{7DFCAED8-1706-4330-BDE4-C6113124B0DC}"/>
          </ac:spMkLst>
        </pc:spChg>
      </pc:sldChg>
    </pc:docChg>
  </pc:docChgLst>
  <pc:docChgLst>
    <pc:chgData name="Asano Goto" userId="81247a0d-d771-462c-8d40-7fdfd6e2c5a7" providerId="ADAL" clId="{8B47BDDC-75C9-40BB-AEEF-0DAA4F83E32D}"/>
    <pc:docChg chg="undo custSel modSld sldOrd">
      <pc:chgData name="Asano Goto" userId="81247a0d-d771-462c-8d40-7fdfd6e2c5a7" providerId="ADAL" clId="{8B47BDDC-75C9-40BB-AEEF-0DAA4F83E32D}" dt="2022-03-08T01:28:04.407" v="1267"/>
      <pc:docMkLst>
        <pc:docMk/>
      </pc:docMkLst>
      <pc:sldChg chg="addSp delSp modSp mod">
        <pc:chgData name="Asano Goto" userId="81247a0d-d771-462c-8d40-7fdfd6e2c5a7" providerId="ADAL" clId="{8B47BDDC-75C9-40BB-AEEF-0DAA4F83E32D}" dt="2022-03-08T00:40:35.437" v="655" actId="1076"/>
        <pc:sldMkLst>
          <pc:docMk/>
          <pc:sldMk cId="3083205090" sldId="259"/>
        </pc:sldMkLst>
        <pc:spChg chg="add mod">
          <ac:chgData name="Asano Goto" userId="81247a0d-d771-462c-8d40-7fdfd6e2c5a7" providerId="ADAL" clId="{8B47BDDC-75C9-40BB-AEEF-0DAA4F83E32D}" dt="2022-03-08T00:40:35.437" v="655" actId="1076"/>
          <ac:spMkLst>
            <pc:docMk/>
            <pc:sldMk cId="3083205090" sldId="259"/>
            <ac:spMk id="10" creationId="{B399A0D9-42AA-417D-8972-715CFDFEA6C6}"/>
          </ac:spMkLst>
        </pc:spChg>
        <pc:spChg chg="del">
          <ac:chgData name="Asano Goto" userId="81247a0d-d771-462c-8d40-7fdfd6e2c5a7" providerId="ADAL" clId="{8B47BDDC-75C9-40BB-AEEF-0DAA4F83E32D}" dt="2022-03-08T00:39:26.523" v="540" actId="478"/>
          <ac:spMkLst>
            <pc:docMk/>
            <pc:sldMk cId="3083205090" sldId="259"/>
            <ac:spMk id="11" creationId="{1E9B1951-5EB9-4658-858D-136BF83203DF}"/>
          </ac:spMkLst>
        </pc:spChg>
        <pc:spChg chg="del">
          <ac:chgData name="Asano Goto" userId="81247a0d-d771-462c-8d40-7fdfd6e2c5a7" providerId="ADAL" clId="{8B47BDDC-75C9-40BB-AEEF-0DAA4F83E32D}" dt="2022-03-08T00:39:28.561" v="541" actId="478"/>
          <ac:spMkLst>
            <pc:docMk/>
            <pc:sldMk cId="3083205090" sldId="259"/>
            <ac:spMk id="16" creationId="{229416D4-5C7E-485F-A591-F9B29696736D}"/>
          </ac:spMkLst>
        </pc:spChg>
      </pc:sldChg>
      <pc:sldChg chg="addSp modSp mod">
        <pc:chgData name="Asano Goto" userId="81247a0d-d771-462c-8d40-7fdfd6e2c5a7" providerId="ADAL" clId="{8B47BDDC-75C9-40BB-AEEF-0DAA4F83E32D}" dt="2022-03-03T10:42:14.272" v="68" actId="1076"/>
        <pc:sldMkLst>
          <pc:docMk/>
          <pc:sldMk cId="662675091" sldId="264"/>
        </pc:sldMkLst>
        <pc:spChg chg="mod">
          <ac:chgData name="Asano Goto" userId="81247a0d-d771-462c-8d40-7fdfd6e2c5a7" providerId="ADAL" clId="{8B47BDDC-75C9-40BB-AEEF-0DAA4F83E32D}" dt="2022-03-03T10:41:02.205" v="8"/>
          <ac:spMkLst>
            <pc:docMk/>
            <pc:sldMk cId="662675091" sldId="264"/>
            <ac:spMk id="2" creationId="{1EE98E6B-0985-438B-8AA6-C52DB5795FF0}"/>
          </ac:spMkLst>
        </pc:spChg>
        <pc:spChg chg="mod">
          <ac:chgData name="Asano Goto" userId="81247a0d-d771-462c-8d40-7fdfd6e2c5a7" providerId="ADAL" clId="{8B47BDDC-75C9-40BB-AEEF-0DAA4F83E32D}" dt="2022-03-03T10:42:09.936" v="67" actId="1076"/>
          <ac:spMkLst>
            <pc:docMk/>
            <pc:sldMk cId="662675091" sldId="264"/>
            <ac:spMk id="12" creationId="{53744FA6-733B-4D5A-8DCE-F3F518498BF3}"/>
          </ac:spMkLst>
        </pc:spChg>
        <pc:spChg chg="mod">
          <ac:chgData name="Asano Goto" userId="81247a0d-d771-462c-8d40-7fdfd6e2c5a7" providerId="ADAL" clId="{8B47BDDC-75C9-40BB-AEEF-0DAA4F83E32D}" dt="2022-03-03T10:41:37.449" v="53" actId="1035"/>
          <ac:spMkLst>
            <pc:docMk/>
            <pc:sldMk cId="662675091" sldId="264"/>
            <ac:spMk id="16" creationId="{229416D4-5C7E-485F-A591-F9B29696736D}"/>
          </ac:spMkLst>
        </pc:spChg>
        <pc:spChg chg="mod">
          <ac:chgData name="Asano Goto" userId="81247a0d-d771-462c-8d40-7fdfd6e2c5a7" providerId="ADAL" clId="{8B47BDDC-75C9-40BB-AEEF-0DAA4F83E32D}" dt="2022-03-03T10:41:37.449" v="53" actId="1035"/>
          <ac:spMkLst>
            <pc:docMk/>
            <pc:sldMk cId="662675091" sldId="264"/>
            <ac:spMk id="17"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18" creationId="{DC981941-AD07-4F44-8A5B-73F2AF2E5E10}"/>
          </ac:spMkLst>
        </pc:spChg>
        <pc:spChg chg="add mod">
          <ac:chgData name="Asano Goto" userId="81247a0d-d771-462c-8d40-7fdfd6e2c5a7" providerId="ADAL" clId="{8B47BDDC-75C9-40BB-AEEF-0DAA4F83E32D}" dt="2022-03-03T10:42:14.272" v="68" actId="1076"/>
          <ac:spMkLst>
            <pc:docMk/>
            <pc:sldMk cId="662675091" sldId="264"/>
            <ac:spMk id="19" creationId="{E41DCE28-C033-4F1B-9A8A-B8DEA23CFD0C}"/>
          </ac:spMkLst>
        </pc:spChg>
        <pc:spChg chg="mod">
          <ac:chgData name="Asano Goto" userId="81247a0d-d771-462c-8d40-7fdfd6e2c5a7" providerId="ADAL" clId="{8B47BDDC-75C9-40BB-AEEF-0DAA4F83E32D}" dt="2022-03-03T10:41:37.449" v="53" actId="1035"/>
          <ac:spMkLst>
            <pc:docMk/>
            <pc:sldMk cId="662675091" sldId="264"/>
            <ac:spMk id="20"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21"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23"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24"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25" creationId="{DC981941-AD07-4F44-8A5B-73F2AF2E5E10}"/>
          </ac:spMkLst>
        </pc:spChg>
        <pc:spChg chg="mod">
          <ac:chgData name="Asano Goto" userId="81247a0d-d771-462c-8d40-7fdfd6e2c5a7" providerId="ADAL" clId="{8B47BDDC-75C9-40BB-AEEF-0DAA4F83E32D}" dt="2022-03-03T10:41:37.449" v="53" actId="1035"/>
          <ac:spMkLst>
            <pc:docMk/>
            <pc:sldMk cId="662675091" sldId="264"/>
            <ac:spMk id="26" creationId="{DC981941-AD07-4F44-8A5B-73F2AF2E5E10}"/>
          </ac:spMkLst>
        </pc:spChg>
        <pc:graphicFrameChg chg="mod">
          <ac:chgData name="Asano Goto" userId="81247a0d-d771-462c-8d40-7fdfd6e2c5a7" providerId="ADAL" clId="{8B47BDDC-75C9-40BB-AEEF-0DAA4F83E32D}" dt="2022-03-03T10:41:37.449" v="53" actId="1035"/>
          <ac:graphicFrameMkLst>
            <pc:docMk/>
            <pc:sldMk cId="662675091" sldId="264"/>
            <ac:graphicFrameMk id="4" creationId="{C3E200C8-DEA5-4D3C-9E16-78BB0A49CCC2}"/>
          </ac:graphicFrameMkLst>
        </pc:graphicFrameChg>
      </pc:sldChg>
      <pc:sldChg chg="addSp modSp mod ord">
        <pc:chgData name="Asano Goto" userId="81247a0d-d771-462c-8d40-7fdfd6e2c5a7" providerId="ADAL" clId="{8B47BDDC-75C9-40BB-AEEF-0DAA4F83E32D}" dt="2022-03-08T00:39:14.349" v="539"/>
        <pc:sldMkLst>
          <pc:docMk/>
          <pc:sldMk cId="940497531" sldId="265"/>
        </pc:sldMkLst>
        <pc:spChg chg="mod">
          <ac:chgData name="Asano Goto" userId="81247a0d-d771-462c-8d40-7fdfd6e2c5a7" providerId="ADAL" clId="{8B47BDDC-75C9-40BB-AEEF-0DAA4F83E32D}" dt="2022-03-03T10:41:23.995" v="17"/>
          <ac:spMkLst>
            <pc:docMk/>
            <pc:sldMk cId="940497531" sldId="265"/>
            <ac:spMk id="2" creationId="{1EE98E6B-0985-438B-8AA6-C52DB5795FF0}"/>
          </ac:spMkLst>
        </pc:spChg>
        <pc:graphicFrameChg chg="add mod modGraphic">
          <ac:chgData name="Asano Goto" userId="81247a0d-d771-462c-8d40-7fdfd6e2c5a7" providerId="ADAL" clId="{8B47BDDC-75C9-40BB-AEEF-0DAA4F83E32D}" dt="2022-03-07T10:47:02.105" v="463" actId="207"/>
          <ac:graphicFrameMkLst>
            <pc:docMk/>
            <pc:sldMk cId="940497531" sldId="265"/>
            <ac:graphicFrameMk id="4" creationId="{93FAE53F-B962-482A-95D6-FC9E3F5FCB7C}"/>
          </ac:graphicFrameMkLst>
        </pc:graphicFrameChg>
        <pc:graphicFrameChg chg="mod modGraphic">
          <ac:chgData name="Asano Goto" userId="81247a0d-d771-462c-8d40-7fdfd6e2c5a7" providerId="ADAL" clId="{8B47BDDC-75C9-40BB-AEEF-0DAA4F83E32D}" dt="2022-03-07T10:19:25.071" v="457" actId="3064"/>
          <ac:graphicFrameMkLst>
            <pc:docMk/>
            <pc:sldMk cId="940497531" sldId="265"/>
            <ac:graphicFrameMk id="9" creationId="{6BCB71BE-0E8A-4B44-8186-33833CCDBD2C}"/>
          </ac:graphicFrameMkLst>
        </pc:graphicFrameChg>
      </pc:sldChg>
      <pc:sldChg chg="modSp mod">
        <pc:chgData name="Asano Goto" userId="81247a0d-d771-462c-8d40-7fdfd6e2c5a7" providerId="ADAL" clId="{8B47BDDC-75C9-40BB-AEEF-0DAA4F83E32D}" dt="2022-03-03T10:43:21.215" v="94"/>
        <pc:sldMkLst>
          <pc:docMk/>
          <pc:sldMk cId="1582671527" sldId="266"/>
        </pc:sldMkLst>
        <pc:spChg chg="mod">
          <ac:chgData name="Asano Goto" userId="81247a0d-d771-462c-8d40-7fdfd6e2c5a7" providerId="ADAL" clId="{8B47BDDC-75C9-40BB-AEEF-0DAA4F83E32D}" dt="2022-03-03T10:43:21.215" v="94"/>
          <ac:spMkLst>
            <pc:docMk/>
            <pc:sldMk cId="1582671527" sldId="266"/>
            <ac:spMk id="2" creationId="{1EE98E6B-0985-438B-8AA6-C52DB5795FF0}"/>
          </ac:spMkLst>
        </pc:spChg>
      </pc:sldChg>
      <pc:sldChg chg="addSp delSp modSp mod">
        <pc:chgData name="Asano Goto" userId="81247a0d-d771-462c-8d40-7fdfd6e2c5a7" providerId="ADAL" clId="{8B47BDDC-75C9-40BB-AEEF-0DAA4F83E32D}" dt="2022-03-08T01:28:04.407" v="1267"/>
        <pc:sldMkLst>
          <pc:docMk/>
          <pc:sldMk cId="1318088470" sldId="267"/>
        </pc:sldMkLst>
        <pc:spChg chg="del">
          <ac:chgData name="Asano Goto" userId="81247a0d-d771-462c-8d40-7fdfd6e2c5a7" providerId="ADAL" clId="{8B47BDDC-75C9-40BB-AEEF-0DAA4F83E32D}" dt="2022-03-07T23:46:53.444" v="491" actId="478"/>
          <ac:spMkLst>
            <pc:docMk/>
            <pc:sldMk cId="1318088470" sldId="267"/>
            <ac:spMk id="5" creationId="{BDFE48A7-A531-45AB-AE30-794112092331}"/>
          </ac:spMkLst>
        </pc:spChg>
        <pc:spChg chg="mod">
          <ac:chgData name="Asano Goto" userId="81247a0d-d771-462c-8d40-7fdfd6e2c5a7" providerId="ADAL" clId="{8B47BDDC-75C9-40BB-AEEF-0DAA4F83E32D}" dt="2022-03-08T01:16:42.038" v="888" actId="1076"/>
          <ac:spMkLst>
            <pc:docMk/>
            <pc:sldMk cId="1318088470" sldId="267"/>
            <ac:spMk id="7" creationId="{5DA81E0A-3266-46F5-8540-9C6784CA2E2C}"/>
          </ac:spMkLst>
        </pc:spChg>
        <pc:spChg chg="add mod">
          <ac:chgData name="Asano Goto" userId="81247a0d-d771-462c-8d40-7fdfd6e2c5a7" providerId="ADAL" clId="{8B47BDDC-75C9-40BB-AEEF-0DAA4F83E32D}" dt="2022-03-08T01:22:41.220" v="1114" actId="20577"/>
          <ac:spMkLst>
            <pc:docMk/>
            <pc:sldMk cId="1318088470" sldId="267"/>
            <ac:spMk id="11" creationId="{C7D659E3-EF99-4C7E-9A6F-01F3390BA647}"/>
          </ac:spMkLst>
        </pc:spChg>
        <pc:spChg chg="mod">
          <ac:chgData name="Asano Goto" userId="81247a0d-d771-462c-8d40-7fdfd6e2c5a7" providerId="ADAL" clId="{8B47BDDC-75C9-40BB-AEEF-0DAA4F83E32D}" dt="2022-03-08T01:21:16.659" v="1051" actId="1076"/>
          <ac:spMkLst>
            <pc:docMk/>
            <pc:sldMk cId="1318088470" sldId="267"/>
            <ac:spMk id="12" creationId="{53744FA6-733B-4D5A-8DCE-F3F518498BF3}"/>
          </ac:spMkLst>
        </pc:spChg>
        <pc:spChg chg="add mod">
          <ac:chgData name="Asano Goto" userId="81247a0d-d771-462c-8d40-7fdfd6e2c5a7" providerId="ADAL" clId="{8B47BDDC-75C9-40BB-AEEF-0DAA4F83E32D}" dt="2022-03-08T01:20:43.734" v="1044" actId="1036"/>
          <ac:spMkLst>
            <pc:docMk/>
            <pc:sldMk cId="1318088470" sldId="267"/>
            <ac:spMk id="13" creationId="{CD7C135E-D758-44D6-836D-3069FCB4F6A4}"/>
          </ac:spMkLst>
        </pc:spChg>
        <pc:spChg chg="add mod">
          <ac:chgData name="Asano Goto" userId="81247a0d-d771-462c-8d40-7fdfd6e2c5a7" providerId="ADAL" clId="{8B47BDDC-75C9-40BB-AEEF-0DAA4F83E32D}" dt="2022-03-08T01:20:37.055" v="1041" actId="113"/>
          <ac:spMkLst>
            <pc:docMk/>
            <pc:sldMk cId="1318088470" sldId="267"/>
            <ac:spMk id="15" creationId="{E2C2238A-FB72-4DFA-8460-36A044E9C10A}"/>
          </ac:spMkLst>
        </pc:spChg>
        <pc:spChg chg="add mod">
          <ac:chgData name="Asano Goto" userId="81247a0d-d771-462c-8d40-7fdfd6e2c5a7" providerId="ADAL" clId="{8B47BDDC-75C9-40BB-AEEF-0DAA4F83E32D}" dt="2022-03-08T01:28:04.407" v="1267"/>
          <ac:spMkLst>
            <pc:docMk/>
            <pc:sldMk cId="1318088470" sldId="267"/>
            <ac:spMk id="16" creationId="{6439CA76-FE28-4398-976D-C478A95A5A0E}"/>
          </ac:spMkLst>
        </pc:spChg>
        <pc:spChg chg="mod">
          <ac:chgData name="Asano Goto" userId="81247a0d-d771-462c-8d40-7fdfd6e2c5a7" providerId="ADAL" clId="{8B47BDDC-75C9-40BB-AEEF-0DAA4F83E32D}" dt="2022-03-08T01:21:12.342" v="1049" actId="1076"/>
          <ac:spMkLst>
            <pc:docMk/>
            <pc:sldMk cId="1318088470" sldId="267"/>
            <ac:spMk id="21" creationId="{FA1742D6-0830-4093-BACD-CFEE2AFABDD0}"/>
          </ac:spMkLst>
        </pc:spChg>
        <pc:graphicFrameChg chg="mod">
          <ac:chgData name="Asano Goto" userId="81247a0d-d771-462c-8d40-7fdfd6e2c5a7" providerId="ADAL" clId="{8B47BDDC-75C9-40BB-AEEF-0DAA4F83E32D}" dt="2022-03-08T01:18:52.965" v="1017" actId="1036"/>
          <ac:graphicFrameMkLst>
            <pc:docMk/>
            <pc:sldMk cId="1318088470" sldId="267"/>
            <ac:graphicFrameMk id="4" creationId="{93FAE53F-B962-482A-95D6-FC9E3F5FCB7C}"/>
          </ac:graphicFrameMkLst>
        </pc:graphicFrameChg>
        <pc:graphicFrameChg chg="mod modGraphic">
          <ac:chgData name="Asano Goto" userId="81247a0d-d771-462c-8d40-7fdfd6e2c5a7" providerId="ADAL" clId="{8B47BDDC-75C9-40BB-AEEF-0DAA4F83E32D}" dt="2022-03-08T01:20:53.775" v="1047" actId="113"/>
          <ac:graphicFrameMkLst>
            <pc:docMk/>
            <pc:sldMk cId="1318088470" sldId="267"/>
            <ac:graphicFrameMk id="9" creationId="{6BCB71BE-0E8A-4B44-8186-33833CCDBD2C}"/>
          </ac:graphicFrameMkLst>
        </pc:graphicFrameChg>
        <pc:graphicFrameChg chg="add mod modGraphic">
          <ac:chgData name="Asano Goto" userId="81247a0d-d771-462c-8d40-7fdfd6e2c5a7" providerId="ADAL" clId="{8B47BDDC-75C9-40BB-AEEF-0DAA4F83E32D}" dt="2022-03-08T01:21:24.509" v="1062" actId="1035"/>
          <ac:graphicFrameMkLst>
            <pc:docMk/>
            <pc:sldMk cId="1318088470" sldId="267"/>
            <ac:graphicFrameMk id="10" creationId="{09A998E3-9348-46B8-8F62-7E3F65FB79C5}"/>
          </ac:graphicFrameMkLst>
        </pc:graphicFrameChg>
        <pc:graphicFrameChg chg="add mod modGraphic">
          <ac:chgData name="Asano Goto" userId="81247a0d-d771-462c-8d40-7fdfd6e2c5a7" providerId="ADAL" clId="{8B47BDDC-75C9-40BB-AEEF-0DAA4F83E32D}" dt="2022-03-08T01:20:50.623" v="1046" actId="113"/>
          <ac:graphicFrameMkLst>
            <pc:docMk/>
            <pc:sldMk cId="1318088470" sldId="267"/>
            <ac:graphicFrameMk id="14" creationId="{FDDC9002-3804-4E16-A3B2-8179411BB25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2023/1/17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1C8388F-B6A1-4D00-8188-8EF894430160}" type="slidenum">
              <a:rPr kumimoji="1" lang="ja-JP" altLang="en-US" smtClean="0"/>
              <a:t>3</a:t>
            </a:fld>
            <a:endParaRPr kumimoji="1" lang="ja-JP" altLang="en-US"/>
          </a:p>
        </p:txBody>
      </p:sp>
    </p:spTree>
    <p:extLst>
      <p:ext uri="{BB962C8B-B14F-4D97-AF65-F5344CB8AC3E}">
        <p14:creationId xmlns:p14="http://schemas.microsoft.com/office/powerpoint/2010/main" val="284357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CA42D-4CF8-4DF9-8B33-0C18003D101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6B7960C-2306-4953-9645-03E46E7E70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22F1BFB-EA2E-49E6-9162-1DF16FD1EF96}"/>
              </a:ext>
            </a:extLst>
          </p:cNvPr>
          <p:cNvSpPr>
            <a:spLocks noGrp="1"/>
          </p:cNvSpPr>
          <p:nvPr>
            <p:ph type="dt" sz="half" idx="10"/>
          </p:nvPr>
        </p:nvSpPr>
        <p:spPr/>
        <p:txBody>
          <a:bodyPr/>
          <a:lstStyle/>
          <a:p>
            <a:fld id="{1A18E886-3753-43A7-94DB-AA1D5562D017}"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21E6E418-7A62-410C-B29C-EDA329DAEE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933500-82A8-4EFB-B15D-0BE45332864B}"/>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38274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42046D-3953-4EE4-9087-D7B43DAA57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4B5C4F7-AFE9-4EF4-B99B-F36E0D51D23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5FD813-DBA6-418F-933D-EF34B0E46BF7}"/>
              </a:ext>
            </a:extLst>
          </p:cNvPr>
          <p:cNvSpPr>
            <a:spLocks noGrp="1"/>
          </p:cNvSpPr>
          <p:nvPr>
            <p:ph type="dt" sz="half" idx="10"/>
          </p:nvPr>
        </p:nvSpPr>
        <p:spPr/>
        <p:txBody>
          <a:bodyPr/>
          <a:lstStyle/>
          <a:p>
            <a:fld id="{F8000870-0677-4A56-9A66-BE5ABC0BE04E}"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607EBEAD-1763-4897-8135-8852332303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600281-5C1F-4528-B50A-02E987420847}"/>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57832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561CF5F-9882-460E-806C-4AAFAA399A1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F2E865-FBE1-4B65-8765-DBC0CC2DA70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134B05-4B60-45C8-A577-5A5C4A063FEB}"/>
              </a:ext>
            </a:extLst>
          </p:cNvPr>
          <p:cNvSpPr>
            <a:spLocks noGrp="1"/>
          </p:cNvSpPr>
          <p:nvPr>
            <p:ph type="dt" sz="half" idx="10"/>
          </p:nvPr>
        </p:nvSpPr>
        <p:spPr/>
        <p:txBody>
          <a:bodyPr/>
          <a:lstStyle/>
          <a:p>
            <a:fld id="{346262D9-97EC-400E-94BD-CE30A19F0F12}"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698E4D89-8E1E-4EDF-BD3A-DA87298359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88FFD4-808D-4856-A8DE-2F99F8EF7EF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009785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140C8-E1FC-45A4-823B-92BE2D9E3D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FAA1F4-F518-43B6-9DBD-3F3006804F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E48A3C-B35D-4BF5-ABB8-75224644F362}"/>
              </a:ext>
            </a:extLst>
          </p:cNvPr>
          <p:cNvSpPr>
            <a:spLocks noGrp="1"/>
          </p:cNvSpPr>
          <p:nvPr>
            <p:ph type="dt" sz="half" idx="10"/>
          </p:nvPr>
        </p:nvSpPr>
        <p:spPr/>
        <p:txBody>
          <a:bodyPr/>
          <a:lstStyle/>
          <a:p>
            <a:fld id="{172429A2-F235-4D7B-8451-82B20ABEDD3F}"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220764F0-4EC2-4345-8020-468F760C90D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DB4691-7AB8-461B-A59B-3EAD46EDBA92}"/>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769642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9B99FE-E975-4ACF-AF7E-9AD0D183043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461741-0504-489D-9778-5CE69ED77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2262E8B-7197-47A9-85C7-5D5A44520F7E}"/>
              </a:ext>
            </a:extLst>
          </p:cNvPr>
          <p:cNvSpPr>
            <a:spLocks noGrp="1"/>
          </p:cNvSpPr>
          <p:nvPr>
            <p:ph type="dt" sz="half" idx="10"/>
          </p:nvPr>
        </p:nvSpPr>
        <p:spPr/>
        <p:txBody>
          <a:bodyPr/>
          <a:lstStyle/>
          <a:p>
            <a:fld id="{D15E1F28-3DD6-4BEC-B939-025F5859AC95}"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58F54F93-D0E4-4E3B-B437-32929F297D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DFAB85-D5E5-46BE-A313-6AD75BF9B5CE}"/>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65546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C2C9D9-D88C-4258-A7E7-F319BD55FE6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67AE9A-BF00-4A70-A03C-FBBD6C3A8C7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26D3978-6C2D-4B3D-BC84-0D717B220F3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01769ED-61A3-47D5-B51A-240292DEFD8B}"/>
              </a:ext>
            </a:extLst>
          </p:cNvPr>
          <p:cNvSpPr>
            <a:spLocks noGrp="1"/>
          </p:cNvSpPr>
          <p:nvPr>
            <p:ph type="dt" sz="half" idx="10"/>
          </p:nvPr>
        </p:nvSpPr>
        <p:spPr/>
        <p:txBody>
          <a:bodyPr/>
          <a:lstStyle/>
          <a:p>
            <a:fld id="{B3C16E24-C621-4206-BF86-2E5845782952}" type="datetime1">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24E0A5DE-656B-446C-B2BE-CB75CD2504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5D917D-59CE-43DD-9B2E-85D58924F6C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8398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E3F333-1A9D-4A81-87B8-D791C88CFE5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118769-A252-468B-900D-B02E33187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0E1596F-1914-4B78-A975-9F8AAD51C80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4A8F2B-5644-47AB-89D8-73D9A717F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61D8EF4-0F4C-423A-B513-7A501282037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741C81-6EDE-487C-9C82-D70E7062684A}"/>
              </a:ext>
            </a:extLst>
          </p:cNvPr>
          <p:cNvSpPr>
            <a:spLocks noGrp="1"/>
          </p:cNvSpPr>
          <p:nvPr>
            <p:ph type="dt" sz="half" idx="10"/>
          </p:nvPr>
        </p:nvSpPr>
        <p:spPr/>
        <p:txBody>
          <a:bodyPr/>
          <a:lstStyle/>
          <a:p>
            <a:fld id="{FAA717E7-79FA-4003-9B9C-6380DB4349B4}" type="datetime1">
              <a:rPr kumimoji="1" lang="ja-JP" altLang="en-US" smtClean="0"/>
              <a:t>2023/1/17</a:t>
            </a:fld>
            <a:endParaRPr kumimoji="1" lang="ja-JP" altLang="en-US"/>
          </a:p>
        </p:txBody>
      </p:sp>
      <p:sp>
        <p:nvSpPr>
          <p:cNvPr id="8" name="フッター プレースホルダー 7">
            <a:extLst>
              <a:ext uri="{FF2B5EF4-FFF2-40B4-BE49-F238E27FC236}">
                <a16:creationId xmlns:a16="http://schemas.microsoft.com/office/drawing/2014/main" id="{E7143EF9-4BEC-4F97-BAF2-95D68697C90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E88D707-C950-462E-8967-D7A78A0FDCB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32468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9E053C-4D7A-49FE-88BD-BA9920E95C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C33A0C-45FB-437F-A8BB-706226423B8C}"/>
              </a:ext>
            </a:extLst>
          </p:cNvPr>
          <p:cNvSpPr>
            <a:spLocks noGrp="1"/>
          </p:cNvSpPr>
          <p:nvPr>
            <p:ph type="dt" sz="half" idx="10"/>
          </p:nvPr>
        </p:nvSpPr>
        <p:spPr/>
        <p:txBody>
          <a:bodyPr/>
          <a:lstStyle/>
          <a:p>
            <a:fld id="{4250F267-8861-4253-B733-BF25D49A9EB5}" type="datetime1">
              <a:rPr kumimoji="1" lang="ja-JP" altLang="en-US" smtClean="0"/>
              <a:t>2023/1/17</a:t>
            </a:fld>
            <a:endParaRPr kumimoji="1" lang="ja-JP" altLang="en-US"/>
          </a:p>
        </p:txBody>
      </p:sp>
      <p:sp>
        <p:nvSpPr>
          <p:cNvPr id="4" name="フッター プレースホルダー 3">
            <a:extLst>
              <a:ext uri="{FF2B5EF4-FFF2-40B4-BE49-F238E27FC236}">
                <a16:creationId xmlns:a16="http://schemas.microsoft.com/office/drawing/2014/main" id="{8F5DB79A-C77C-48F2-9974-ACE5EFD01C1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6FD5F35-EE93-4D50-85B0-4F17BFD65A5F}"/>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16488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F304F3B-D77D-406A-87E8-72A2F1C8785E}"/>
              </a:ext>
            </a:extLst>
          </p:cNvPr>
          <p:cNvSpPr>
            <a:spLocks noGrp="1"/>
          </p:cNvSpPr>
          <p:nvPr>
            <p:ph type="dt" sz="half" idx="10"/>
          </p:nvPr>
        </p:nvSpPr>
        <p:spPr/>
        <p:txBody>
          <a:bodyPr/>
          <a:lstStyle/>
          <a:p>
            <a:fld id="{F1F316B0-BF66-4C45-96E9-A4AAE42697FD}" type="datetime1">
              <a:rPr kumimoji="1" lang="ja-JP" altLang="en-US" smtClean="0"/>
              <a:t>2023/1/17</a:t>
            </a:fld>
            <a:endParaRPr kumimoji="1" lang="ja-JP" altLang="en-US"/>
          </a:p>
        </p:txBody>
      </p:sp>
      <p:sp>
        <p:nvSpPr>
          <p:cNvPr id="3" name="フッター プレースホルダー 2">
            <a:extLst>
              <a:ext uri="{FF2B5EF4-FFF2-40B4-BE49-F238E27FC236}">
                <a16:creationId xmlns:a16="http://schemas.microsoft.com/office/drawing/2014/main" id="{7E713273-B0C6-4AF3-B79D-BFEE33D17A4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AACDE43-3774-4FC6-9106-FAD5A40A1D02}"/>
              </a:ext>
            </a:extLst>
          </p:cNvPr>
          <p:cNvSpPr>
            <a:spLocks noGrp="1"/>
          </p:cNvSpPr>
          <p:nvPr>
            <p:ph type="sldNum" sz="quarter" idx="12"/>
          </p:nvPr>
        </p:nvSpPr>
        <p:spPr>
          <a:xfrm>
            <a:off x="9242367" y="6356350"/>
            <a:ext cx="2743200" cy="365125"/>
          </a:xfrm>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405191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77108C-0931-4D7A-85FB-5BAE0EF4FAF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C44CF4-A8CD-4D8A-AB0C-44E440D781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5355DAF-865A-489A-A76D-41959AACD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AC0EF8-F0CB-472A-AF68-2F9A2A5FBAE8}"/>
              </a:ext>
            </a:extLst>
          </p:cNvPr>
          <p:cNvSpPr>
            <a:spLocks noGrp="1"/>
          </p:cNvSpPr>
          <p:nvPr>
            <p:ph type="dt" sz="half" idx="10"/>
          </p:nvPr>
        </p:nvSpPr>
        <p:spPr/>
        <p:txBody>
          <a:bodyPr/>
          <a:lstStyle/>
          <a:p>
            <a:fld id="{3FC45714-E496-428E-9DFF-9CA5D49ABF01}" type="datetime1">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F4F6CD12-1F2E-4EFD-8E15-EF558DA6E8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3612DA-1FC2-4F89-B345-45EB07D314CD}"/>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54295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2A555B-94E5-484D-BE27-BA16AB35A6E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874B85B-CBBF-4029-A8EF-F01EFF735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B13DFBB-1140-4D39-9FC2-A41955925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1D4075-C0C6-4D95-AB24-26AE189990F1}"/>
              </a:ext>
            </a:extLst>
          </p:cNvPr>
          <p:cNvSpPr>
            <a:spLocks noGrp="1"/>
          </p:cNvSpPr>
          <p:nvPr>
            <p:ph type="dt" sz="half" idx="10"/>
          </p:nvPr>
        </p:nvSpPr>
        <p:spPr/>
        <p:txBody>
          <a:bodyPr/>
          <a:lstStyle/>
          <a:p>
            <a:fld id="{0DD033EE-D941-4506-94C3-45E19A0E149A}" type="datetime1">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A48462B2-6198-4281-A4D1-C204AB44CD3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9D000A7-A897-41E4-A7FA-0EAE8EA74550}"/>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50613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33A1F3-EA50-4FCA-B157-2CCF29313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A3883E1-DB45-49A2-BBE6-89540AC5D6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A0EBA8-728E-445F-89EF-687412091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F1500-B280-46A2-AB16-B20130B504B9}" type="datetime1">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D4584F47-A98A-4708-9308-AA8720E1BE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C6124E8-CE33-41A3-9185-24288BFFE3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530987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image" Target="../media/image1.jpeg"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prstClr val="black"/>
                </a:solidFill>
                <a:effectLst/>
                <a:uLnTx/>
                <a:uFillTx/>
                <a:latin typeface="游ゴシック"/>
                <a:ea typeface="游ゴシック"/>
                <a:cs typeface="+mn-cs"/>
              </a:rPr>
              <a:t>個別事業計画概要（見本）</a:t>
            </a:r>
            <a:endParaRPr kumimoji="1" lang="ja-JP" altLang="en-US" sz="16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extLst>
              <p:ext uri="{D42A27DB-BD31-4B8C-83A1-F6EECF244321}">
                <p14:modId xmlns:p14="http://schemas.microsoft.com/office/powerpoint/2010/main" val="2020080215"/>
              </p:ext>
            </p:extLst>
          </p:nvPr>
        </p:nvGraphicFramePr>
        <p:xfrm>
          <a:off x="121041" y="669332"/>
          <a:ext cx="9494013" cy="5721302"/>
        </p:xfrm>
        <a:graphic>
          <a:graphicData uri="http://schemas.openxmlformats.org/drawingml/2006/table">
            <a:tbl>
              <a:tblPr firstRow="1" bandRow="1">
                <a:tableStyleId>{C083E6E3-FA7D-4D7B-A595-EF9225AFEA82}</a:tableStyleId>
              </a:tblPr>
              <a:tblGrid>
                <a:gridCol w="358353">
                  <a:extLst>
                    <a:ext uri="{9D8B030D-6E8A-4147-A177-3AD203B41FA5}">
                      <a16:colId xmlns:a16="http://schemas.microsoft.com/office/drawing/2014/main" val="2410514859"/>
                    </a:ext>
                  </a:extLst>
                </a:gridCol>
                <a:gridCol w="2024109">
                  <a:extLst>
                    <a:ext uri="{9D8B030D-6E8A-4147-A177-3AD203B41FA5}">
                      <a16:colId xmlns:a16="http://schemas.microsoft.com/office/drawing/2014/main" val="1604511688"/>
                    </a:ext>
                  </a:extLst>
                </a:gridCol>
                <a:gridCol w="7111551">
                  <a:extLst>
                    <a:ext uri="{9D8B030D-6E8A-4147-A177-3AD203B41FA5}">
                      <a16:colId xmlns:a16="http://schemas.microsoft.com/office/drawing/2014/main" val="3453622333"/>
                    </a:ext>
                  </a:extLst>
                </a:gridCol>
              </a:tblGrid>
              <a:tr h="3103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p>
                  </a:txBody>
                  <a:tcPr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①〇〇旅館の外観改修　　　　事業者名　〇〇　　　　　　　　　住所</a:t>
                      </a:r>
                      <a:endParaRPr kumimoji="1" lang="en-US" altLang="ja-JP" sz="1200" b="1" dirty="0"/>
                    </a:p>
                  </a:txBody>
                  <a:tcPr anchor="ct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068976465"/>
                  </a:ext>
                </a:extLst>
              </a:tr>
              <a:tr h="370840">
                <a:tc>
                  <a:txBody>
                    <a:bodyPr/>
                    <a:lstStyle/>
                    <a:p>
                      <a:pPr algn="ctr"/>
                      <a:r>
                        <a:rPr kumimoji="1" lang="en-US" altLang="ja-JP" sz="1100"/>
                        <a:t>1</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補助対象事業</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dirty="0"/>
                        <a:t>①宿泊施設の高付加価値化改修</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4170858383"/>
                  </a:ext>
                </a:extLst>
              </a:tr>
              <a:tr h="370840">
                <a:tc>
                  <a:txBody>
                    <a:bodyPr/>
                    <a:lstStyle/>
                    <a:p>
                      <a:pPr algn="ctr"/>
                      <a:r>
                        <a:rPr kumimoji="1" lang="en-US" altLang="ja-JP" sz="1100"/>
                        <a:t>2</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工事発注先　もしくは　工事受注者</a:t>
                      </a:r>
                      <a:endParaRPr kumimoji="1" lang="ja-JP" altLang="en-US" sz="1100" dirty="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dirty="0"/>
                        <a:t>〇〇建設　　〇〇県〇〇市〇〇町１－１</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053738171"/>
                  </a:ext>
                </a:extLst>
              </a:tr>
              <a:tr h="586800">
                <a:tc>
                  <a:txBody>
                    <a:bodyPr/>
                    <a:lstStyle/>
                    <a:p>
                      <a:pPr algn="ctr"/>
                      <a:r>
                        <a:rPr kumimoji="1" lang="en-US" altLang="ja-JP" sz="1100"/>
                        <a:t>3</a:t>
                      </a:r>
                      <a:endParaRPr kumimoji="1" lang="ja-JP" altLang="en-US" sz="1100"/>
                    </a:p>
                  </a:txBody>
                  <a:tcPr anchor="ctr">
                    <a:lnR w="635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a:txBody>
                    <a:bodyPr/>
                    <a:lstStyle/>
                    <a:p>
                      <a:pPr algn="l"/>
                      <a:r>
                        <a:rPr kumimoji="1" lang="ja-JP" altLang="en-US" sz="1100"/>
                        <a:t>実施内容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a:txBody>
                    <a:bodyPr/>
                    <a:lstStyle/>
                    <a:p>
                      <a:pPr algn="l"/>
                      <a:r>
                        <a:rPr kumimoji="1" lang="ja-JP" altLang="en-US" sz="1100"/>
                        <a:t>現在タイル壁となっている〇〇旅館の外装を本地域に数多く残る伝統様式の〇〇造りに合わせるため改修する</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2183939788"/>
                  </a:ext>
                </a:extLst>
              </a:tr>
              <a:tr h="475227">
                <a:tc>
                  <a:txBody>
                    <a:bodyPr/>
                    <a:lstStyle/>
                    <a:p>
                      <a:pPr algn="ctr"/>
                      <a:r>
                        <a:rPr kumimoji="1" lang="en-US" altLang="ja-JP" sz="1100"/>
                        <a:t>4</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ターゲット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・建築物や伝統文化に関心がある</a:t>
                      </a:r>
                      <a:r>
                        <a:rPr kumimoji="1" lang="en-US" altLang="ja-JP" sz="1100"/>
                        <a:t>30</a:t>
                      </a:r>
                      <a:r>
                        <a:rPr kumimoji="1" lang="ja-JP" altLang="en-US" sz="1100"/>
                        <a:t>代以上の層</a:t>
                      </a:r>
                      <a:endParaRPr kumimoji="1" lang="en-US" altLang="ja-JP" sz="1100"/>
                    </a:p>
                    <a:p>
                      <a:pPr algn="l"/>
                      <a:r>
                        <a:rPr kumimoji="1" lang="ja-JP" altLang="en-US" sz="1100"/>
                        <a:t>・日本の伝統文化に関心がある外国人</a:t>
                      </a:r>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63886104"/>
                  </a:ext>
                </a:extLst>
              </a:tr>
              <a:tr h="640645">
                <a:tc>
                  <a:txBody>
                    <a:bodyPr/>
                    <a:lstStyle/>
                    <a:p>
                      <a:pPr algn="ctr"/>
                      <a:r>
                        <a:rPr kumimoji="1" lang="en-US" altLang="ja-JP" sz="1100"/>
                        <a:t>5</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r>
                        <a:rPr kumimoji="1" lang="ja-JP" altLang="en-US" sz="1100"/>
                        <a:t>ニーズ等を踏まえた</a:t>
                      </a:r>
                      <a:endParaRPr kumimoji="1" lang="en-US" altLang="ja-JP" sz="1100"/>
                    </a:p>
                    <a:p>
                      <a:pPr algn="l"/>
                      <a:r>
                        <a:rPr kumimoji="1" lang="ja-JP" altLang="en-US" sz="1100"/>
                        <a:t>高付加価値化のポイント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r>
                        <a:rPr kumimoji="1" lang="ja-JP" altLang="en-US" sz="1100"/>
                        <a:t>当該地域は〇〇造りの建築物が残る数少ない場所である。しかしこれまでは建物が点在しており、お客様から街歩きがし辛い、せっかく来たのに雰囲気を感じられないという声が上がっていた。〇〇造りに併せて旅館を改修し、街並みを統一していくことで、お客様が街歩きから宿泊まで一貫して伝統や文化を楽しめる空間を造る。</a:t>
                      </a:r>
                      <a:endParaRPr kumimoji="1" lang="en-US" altLang="ja-JP"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2337968506"/>
                  </a:ext>
                </a:extLst>
              </a:tr>
              <a:tr h="664509">
                <a:tc>
                  <a:txBody>
                    <a:bodyPr/>
                    <a:lstStyle/>
                    <a:p>
                      <a:pPr algn="ctr"/>
                      <a:r>
                        <a:rPr kumimoji="1" lang="en-US" altLang="ja-JP" sz="1100">
                          <a:solidFill>
                            <a:schemeClr val="tx1"/>
                          </a:solidFill>
                        </a:rPr>
                        <a:t>6</a:t>
                      </a:r>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事業によって期待される効果</a:t>
                      </a:r>
                      <a:endParaRPr kumimoji="1" lang="en-US" altLang="ja-JP"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・伝統的な雰囲気に関心がある宿泊者が増えている</a:t>
                      </a:r>
                      <a:endParaRPr kumimoji="1" lang="en-US" altLang="ja-JP" sz="1100"/>
                    </a:p>
                    <a:p>
                      <a:pPr algn="l"/>
                      <a:r>
                        <a:rPr kumimoji="1" lang="ja-JP" altLang="en-US" sz="1100"/>
                        <a:t>・回遊性の向上</a:t>
                      </a:r>
                      <a:endParaRPr kumimoji="1" lang="en-US" altLang="ja-JP" sz="1100"/>
                    </a:p>
                    <a:p>
                      <a:pPr algn="l"/>
                      <a:r>
                        <a:rPr kumimoji="1" lang="ja-JP" altLang="en-US" sz="1100"/>
                        <a:t>・〇〇造りをキーワードとした地域ブランド力の向上</a:t>
                      </a:r>
                      <a:endParaRPr kumimoji="1" lang="en-US" altLang="ja-JP" sz="1100"/>
                    </a:p>
                    <a:p>
                      <a:pPr algn="l"/>
                      <a:r>
                        <a:rPr kumimoji="1" lang="ja-JP" altLang="en-US" sz="1100"/>
                        <a:t>・面となって発信できることで、</a:t>
                      </a:r>
                      <a:r>
                        <a:rPr kumimoji="1" lang="en-US" altLang="ja-JP" sz="1100"/>
                        <a:t>PR</a:t>
                      </a:r>
                      <a:r>
                        <a:rPr kumimoji="1" lang="ja-JP" altLang="en-US" sz="1100"/>
                        <a:t>力が強化される</a:t>
                      </a:r>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1666839420"/>
                  </a:ext>
                </a:extLst>
              </a:tr>
              <a:tr h="664509">
                <a:tc>
                  <a:txBody>
                    <a:bodyPr/>
                    <a:lstStyle/>
                    <a:p>
                      <a:pPr algn="ctr"/>
                      <a:r>
                        <a:rPr kumimoji="1" lang="en-US" altLang="ja-JP" sz="1100">
                          <a:solidFill>
                            <a:schemeClr val="tx1"/>
                          </a:solidFill>
                        </a:rPr>
                        <a:t>7</a:t>
                      </a:r>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事業の目標（定量・定性）</a:t>
                      </a:r>
                      <a:endParaRPr kumimoji="1" lang="en-US" altLang="ja-JP"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・客室稼働率　</a:t>
                      </a:r>
                      <a:r>
                        <a:rPr kumimoji="1" lang="en-US" altLang="ja-JP" sz="1100"/>
                        <a:t>30</a:t>
                      </a:r>
                      <a:r>
                        <a:rPr kumimoji="1" lang="ja-JP" altLang="en-US" sz="1100"/>
                        <a:t>％　→　</a:t>
                      </a:r>
                      <a:r>
                        <a:rPr kumimoji="1" lang="en-US" altLang="ja-JP" sz="1100"/>
                        <a:t>3</a:t>
                      </a:r>
                      <a:r>
                        <a:rPr kumimoji="1" lang="ja-JP" altLang="en-US" sz="1100"/>
                        <a:t>年度　</a:t>
                      </a:r>
                      <a:r>
                        <a:rPr kumimoji="1" lang="en-US" altLang="ja-JP" sz="1100"/>
                        <a:t>40</a:t>
                      </a:r>
                      <a:r>
                        <a:rPr kumimoji="1" lang="ja-JP" altLang="en-US" sz="1100"/>
                        <a:t>％</a:t>
                      </a:r>
                      <a:endParaRPr kumimoji="1" lang="en-US" altLang="ja-JP" sz="1100"/>
                    </a:p>
                    <a:p>
                      <a:pPr algn="l"/>
                      <a:r>
                        <a:rPr kumimoji="1" lang="ja-JP" altLang="en-US" sz="1100"/>
                        <a:t>・旅館の雰囲気が良かったと言っていただけるお客様が増えている</a:t>
                      </a:r>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3640663494"/>
                  </a:ext>
                </a:extLst>
              </a:tr>
              <a:tr h="6211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a:t>8</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a:solidFill>
                            <a:schemeClr val="tx1"/>
                          </a:solidFill>
                        </a:rPr>
                        <a:t>従業員の労務環境の改善点等</a:t>
                      </a:r>
                      <a:endParaRPr kumimoji="1" lang="ja-JP" altLang="en-US"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・売上の〇割を従業員の賃金向上に充てる</a:t>
                      </a:r>
                      <a:endParaRPr kumimoji="1" lang="en-US" altLang="ja-JP" sz="1100"/>
                    </a:p>
                    <a:p>
                      <a:pPr algn="l"/>
                      <a:r>
                        <a:rPr kumimoji="1" lang="ja-JP" altLang="en-US" sz="1100"/>
                        <a:t>・収益を</a:t>
                      </a:r>
                      <a:r>
                        <a:rPr kumimoji="1" lang="en-US" altLang="ja-JP" sz="1100"/>
                        <a:t>ICT</a:t>
                      </a:r>
                      <a:r>
                        <a:rPr kumimoji="1" lang="ja-JP" altLang="en-US" sz="1100"/>
                        <a:t>機器導入に充て、生産性を向上し、従業員のワークライフバランスを向上する</a:t>
                      </a:r>
                      <a:endParaRPr kumimoji="1" lang="en-US" altLang="ja-JP"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3267906089"/>
                  </a:ext>
                </a:extLst>
              </a:tr>
              <a:tr h="370840">
                <a:tc>
                  <a:txBody>
                    <a:bodyPr/>
                    <a:lstStyle/>
                    <a:p>
                      <a:pPr algn="ctr"/>
                      <a:r>
                        <a:rPr kumimoji="1" lang="en-US" altLang="ja-JP" sz="1100" dirty="0"/>
                        <a:t>9</a:t>
                      </a:r>
                      <a:endParaRPr kumimoji="1" lang="ja-JP" altLang="en-US" sz="1100" dirty="0"/>
                    </a:p>
                  </a:txBody>
                  <a:tcPr anchor="ctr">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a:r>
                        <a:rPr kumimoji="1" lang="ja-JP" altLang="en-US" sz="1100" dirty="0"/>
                        <a:t>予定事業費（千円）</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a:r>
                        <a:rPr kumimoji="1" lang="en-US" altLang="ja-JP" sz="1100"/>
                        <a:t>40,000</a:t>
                      </a:r>
                      <a:r>
                        <a:rPr kumimoji="1" lang="ja-JP" altLang="en-US" sz="1100"/>
                        <a:t>千円</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2055829372"/>
                  </a:ext>
                </a:extLst>
              </a:tr>
              <a:tr h="370840">
                <a:tc>
                  <a:txBody>
                    <a:bodyPr/>
                    <a:lstStyle/>
                    <a:p>
                      <a:pPr algn="ctr"/>
                      <a:r>
                        <a:rPr kumimoji="1" lang="en-US" altLang="ja-JP" sz="1100"/>
                        <a:t>10</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dirty="0"/>
                        <a:t>補助要求額</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（千円）</a:t>
                      </a:r>
                      <a:endParaRPr kumimoji="1" lang="ja-JP" altLang="en-US" sz="1100" dirty="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en-US" altLang="ja-JP" sz="1100" dirty="0"/>
                        <a:t>20,000</a:t>
                      </a:r>
                      <a:r>
                        <a:rPr kumimoji="1" lang="ja-JP" altLang="en-US" sz="1100" dirty="0"/>
                        <a:t>千円</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632731137"/>
                  </a:ext>
                </a:extLst>
              </a:tr>
            </a:tbl>
          </a:graphicData>
        </a:graphic>
      </p:graphicFrame>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AC1AD1-A8B6-4D57-BE0D-60C877BA181D}"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7DFCAED8-1706-4330-BDE4-C6113124B0DC}"/>
              </a:ext>
            </a:extLst>
          </p:cNvPr>
          <p:cNvSpPr txBox="1"/>
          <p:nvPr/>
        </p:nvSpPr>
        <p:spPr>
          <a:xfrm>
            <a:off x="8196582" y="69569"/>
            <a:ext cx="3048000" cy="343427"/>
          </a:xfrm>
          <a:prstGeom prst="rect">
            <a:avLst/>
          </a:prstGeom>
          <a:noFill/>
        </p:spPr>
        <p:txBody>
          <a:bodyPr wrap="square">
            <a:spAutoFit/>
          </a:bodyPr>
          <a:lstStyle/>
          <a:p>
            <a:pPr marL="0" marR="0" lvl="0" indent="0" algn="r"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エリア：〇〇県〇〇町〇〇温泉地区</a:t>
            </a:r>
            <a:endParaRPr kumimoji="1" lang="en-US" altLang="ja-JP" sz="12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1026" name="Picture 2">
            <a:extLst>
              <a:ext uri="{FF2B5EF4-FFF2-40B4-BE49-F238E27FC236}">
                <a16:creationId xmlns:a16="http://schemas.microsoft.com/office/drawing/2014/main" id="{D97537F8-4E32-472F-A3B9-EAAF36F8CF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3852" y="1359967"/>
            <a:ext cx="2351574" cy="156771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238F55A0-3622-4C35-8372-C0F998286D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3852" y="4027056"/>
            <a:ext cx="2367107" cy="1567724"/>
          </a:xfrm>
          <a:prstGeom prst="rect">
            <a:avLst/>
          </a:prstGeom>
          <a:noFill/>
          <a:extLst>
            <a:ext uri="{909E8E84-426E-40DD-AFC4-6F175D3DCCD1}">
              <a14:hiddenFill xmlns:a14="http://schemas.microsoft.com/office/drawing/2010/main">
                <a:solidFill>
                  <a:srgbClr val="FFFFFF"/>
                </a:solidFill>
              </a14:hiddenFill>
            </a:ext>
          </a:extLst>
        </p:spPr>
      </p:pic>
      <p:sp>
        <p:nvSpPr>
          <p:cNvPr id="5" name="矢印: 下 4">
            <a:extLst>
              <a:ext uri="{FF2B5EF4-FFF2-40B4-BE49-F238E27FC236}">
                <a16:creationId xmlns:a16="http://schemas.microsoft.com/office/drawing/2014/main" id="{70E24070-3975-40EC-9280-79F65BE9E609}"/>
              </a:ext>
            </a:extLst>
          </p:cNvPr>
          <p:cNvSpPr/>
          <p:nvPr/>
        </p:nvSpPr>
        <p:spPr>
          <a:xfrm>
            <a:off x="10613967" y="3186545"/>
            <a:ext cx="626688" cy="554182"/>
          </a:xfrm>
          <a:prstGeom prst="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吹き出し: 四角形 14">
            <a:extLst>
              <a:ext uri="{FF2B5EF4-FFF2-40B4-BE49-F238E27FC236}">
                <a16:creationId xmlns:a16="http://schemas.microsoft.com/office/drawing/2014/main" id="{04136E4A-3316-49B7-B5F4-0E2F416C1DBE}"/>
              </a:ext>
            </a:extLst>
          </p:cNvPr>
          <p:cNvSpPr/>
          <p:nvPr/>
        </p:nvSpPr>
        <p:spPr>
          <a:xfrm>
            <a:off x="2902040" y="133931"/>
            <a:ext cx="3162728" cy="284210"/>
          </a:xfrm>
          <a:prstGeom prst="wedgeRectCallout">
            <a:avLst>
              <a:gd name="adj1" fmla="val -41165"/>
              <a:gd name="adj2" fmla="val -2621"/>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solidFill>
              </a:rPr>
              <a:t>様式１ 地域計画の個別事業計画と同じ資料</a:t>
            </a:r>
          </a:p>
        </p:txBody>
      </p:sp>
      <p:sp>
        <p:nvSpPr>
          <p:cNvPr id="12" name="テキスト ボックス 1">
            <a:extLst>
              <a:ext uri="{FF2B5EF4-FFF2-40B4-BE49-F238E27FC236}">
                <a16:creationId xmlns:a16="http://schemas.microsoft.com/office/drawing/2014/main" id="{6A1BFF61-8A65-4901-85D5-3DC472FFC228}"/>
              </a:ext>
            </a:extLst>
          </p:cNvPr>
          <p:cNvSpPr txBox="1"/>
          <p:nvPr/>
        </p:nvSpPr>
        <p:spPr>
          <a:xfrm>
            <a:off x="11302678" y="84880"/>
            <a:ext cx="794794" cy="276999"/>
          </a:xfrm>
          <a:prstGeom prst="rect">
            <a:avLst/>
          </a:prstGeom>
          <a:no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游ゴシック"/>
                <a:ea typeface="游ゴシック"/>
              </a:rPr>
              <a:t>様式２</a:t>
            </a:r>
          </a:p>
        </p:txBody>
      </p:sp>
      <p:sp>
        <p:nvSpPr>
          <p:cNvPr id="14" name="吹き出し: 四角形 13">
            <a:extLst>
              <a:ext uri="{FF2B5EF4-FFF2-40B4-BE49-F238E27FC236}">
                <a16:creationId xmlns:a16="http://schemas.microsoft.com/office/drawing/2014/main" id="{13618F59-F141-4E06-A797-D3A623AF8ADB}"/>
              </a:ext>
            </a:extLst>
          </p:cNvPr>
          <p:cNvSpPr/>
          <p:nvPr/>
        </p:nvSpPr>
        <p:spPr>
          <a:xfrm>
            <a:off x="6093334" y="766564"/>
            <a:ext cx="3696070" cy="475204"/>
          </a:xfrm>
          <a:prstGeom prst="wedgeRectCallout">
            <a:avLst>
              <a:gd name="adj1" fmla="val -61806"/>
              <a:gd name="adj2" fmla="val 4655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dirty="0">
                <a:solidFill>
                  <a:srgbClr val="000000"/>
                </a:solidFill>
                <a:ea typeface="游ゴシック"/>
              </a:rPr>
              <a:t>要項</a:t>
            </a:r>
            <a:r>
              <a:rPr lang="en-US" altLang="en-US" sz="1000" dirty="0">
                <a:solidFill>
                  <a:srgbClr val="000000"/>
                </a:solidFill>
                <a:ea typeface="+mn-lt"/>
                <a:cs typeface="+mn-lt"/>
              </a:rPr>
              <a:t>P10</a:t>
            </a:r>
            <a:r>
              <a:rPr lang="ja-JP" altLang="en-US" sz="1000" dirty="0">
                <a:solidFill>
                  <a:srgbClr val="000000"/>
                </a:solidFill>
                <a:ea typeface="+mn-lt"/>
                <a:cs typeface="+mn-lt"/>
              </a:rPr>
              <a:t>  </a:t>
            </a:r>
            <a:r>
              <a:rPr lang="ja-JP" sz="1000" dirty="0">
                <a:solidFill>
                  <a:srgbClr val="000000"/>
                </a:solidFill>
                <a:ea typeface="+mn-lt"/>
                <a:cs typeface="+mn-lt"/>
              </a:rPr>
              <a:t>付録１</a:t>
            </a:r>
            <a:r>
              <a:rPr lang="en-US" altLang="ja-JP" sz="1000" dirty="0">
                <a:solidFill>
                  <a:srgbClr val="000000"/>
                </a:solidFill>
                <a:ea typeface="+mn-lt"/>
                <a:cs typeface="+mn-lt"/>
              </a:rPr>
              <a:t>.</a:t>
            </a:r>
            <a:r>
              <a:rPr lang="ja-JP" sz="1000" dirty="0">
                <a:solidFill>
                  <a:srgbClr val="000000"/>
                </a:solidFill>
                <a:ea typeface="+mn-lt"/>
                <a:cs typeface="+mn-lt"/>
              </a:rPr>
              <a:t>「地域一体型」補助対象事業</a:t>
            </a:r>
            <a:r>
              <a:rPr lang="ja-JP" altLang="en-US" sz="1000" dirty="0">
                <a:solidFill>
                  <a:srgbClr val="000000"/>
                </a:solidFill>
                <a:ea typeface="游ゴシック"/>
              </a:rPr>
              <a:t>補助対象事業の①～④、⑥いずれかの補助対象事業名をご記入ください</a:t>
            </a:r>
          </a:p>
          <a:p>
            <a:r>
              <a:rPr lang="ja-JP" altLang="en-US" sz="1000" dirty="0">
                <a:solidFill>
                  <a:srgbClr val="000000"/>
                </a:solidFill>
                <a:ea typeface="游ゴシック"/>
              </a:rPr>
              <a:t>⑤交通関係事業の場合は</a:t>
            </a:r>
            <a:r>
              <a:rPr lang="en-US" altLang="ja-JP" sz="1000" dirty="0">
                <a:solidFill>
                  <a:srgbClr val="000000"/>
                </a:solidFill>
                <a:ea typeface="游ゴシック"/>
              </a:rPr>
              <a:t>P4</a:t>
            </a:r>
            <a:r>
              <a:rPr lang="ja-JP" altLang="en-US" sz="1000" dirty="0">
                <a:solidFill>
                  <a:srgbClr val="000000"/>
                </a:solidFill>
                <a:ea typeface="游ゴシック"/>
              </a:rPr>
              <a:t>をご作成ください。</a:t>
            </a:r>
          </a:p>
        </p:txBody>
      </p:sp>
    </p:spTree>
    <p:extLst>
      <p:ext uri="{BB962C8B-B14F-4D97-AF65-F5344CB8AC3E}">
        <p14:creationId xmlns:p14="http://schemas.microsoft.com/office/powerpoint/2010/main" val="66227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rtlCol="0">
            <a:spAutoFit/>
          </a:bodyPr>
          <a:lstStyle/>
          <a:p>
            <a:r>
              <a:rPr kumimoji="1" lang="ja-JP" altLang="en-US" sz="1600" b="1"/>
              <a:t>個別事業計画（見本）</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extLst>
              <p:ext uri="{D42A27DB-BD31-4B8C-83A1-F6EECF244321}">
                <p14:modId xmlns:p14="http://schemas.microsoft.com/office/powerpoint/2010/main" val="1383198334"/>
              </p:ext>
            </p:extLst>
          </p:nvPr>
        </p:nvGraphicFramePr>
        <p:xfrm>
          <a:off x="347470" y="1313194"/>
          <a:ext cx="11142565" cy="4928054"/>
        </p:xfrm>
        <a:graphic>
          <a:graphicData uri="http://schemas.openxmlformats.org/drawingml/2006/table">
            <a:tbl>
              <a:tblPr firstRow="1" bandRow="1">
                <a:tableStyleId>{C083E6E3-FA7D-4D7B-A595-EF9225AFEA82}</a:tableStyleId>
              </a:tblPr>
              <a:tblGrid>
                <a:gridCol w="256294">
                  <a:extLst>
                    <a:ext uri="{9D8B030D-6E8A-4147-A177-3AD203B41FA5}">
                      <a16:colId xmlns:a16="http://schemas.microsoft.com/office/drawing/2014/main" val="2410514859"/>
                    </a:ext>
                  </a:extLst>
                </a:gridCol>
                <a:gridCol w="399532">
                  <a:extLst>
                    <a:ext uri="{9D8B030D-6E8A-4147-A177-3AD203B41FA5}">
                      <a16:colId xmlns:a16="http://schemas.microsoft.com/office/drawing/2014/main" val="1604511688"/>
                    </a:ext>
                  </a:extLst>
                </a:gridCol>
                <a:gridCol w="1455059">
                  <a:extLst>
                    <a:ext uri="{9D8B030D-6E8A-4147-A177-3AD203B41FA5}">
                      <a16:colId xmlns:a16="http://schemas.microsoft.com/office/drawing/2014/main" val="20002"/>
                    </a:ext>
                  </a:extLst>
                </a:gridCol>
                <a:gridCol w="645120">
                  <a:extLst>
                    <a:ext uri="{9D8B030D-6E8A-4147-A177-3AD203B41FA5}">
                      <a16:colId xmlns:a16="http://schemas.microsoft.com/office/drawing/2014/main" val="20003"/>
                    </a:ext>
                  </a:extLst>
                </a:gridCol>
                <a:gridCol w="645120">
                  <a:extLst>
                    <a:ext uri="{9D8B030D-6E8A-4147-A177-3AD203B41FA5}">
                      <a16:colId xmlns:a16="http://schemas.microsoft.com/office/drawing/2014/main" val="3453622333"/>
                    </a:ext>
                  </a:extLst>
                </a:gridCol>
                <a:gridCol w="645120">
                  <a:extLst>
                    <a:ext uri="{9D8B030D-6E8A-4147-A177-3AD203B41FA5}">
                      <a16:colId xmlns:a16="http://schemas.microsoft.com/office/drawing/2014/main" val="20005"/>
                    </a:ext>
                  </a:extLst>
                </a:gridCol>
                <a:gridCol w="645120">
                  <a:extLst>
                    <a:ext uri="{9D8B030D-6E8A-4147-A177-3AD203B41FA5}">
                      <a16:colId xmlns:a16="http://schemas.microsoft.com/office/drawing/2014/main" val="20006"/>
                    </a:ext>
                  </a:extLst>
                </a:gridCol>
                <a:gridCol w="645120">
                  <a:extLst>
                    <a:ext uri="{9D8B030D-6E8A-4147-A177-3AD203B41FA5}">
                      <a16:colId xmlns:a16="http://schemas.microsoft.com/office/drawing/2014/main" val="20007"/>
                    </a:ext>
                  </a:extLst>
                </a:gridCol>
                <a:gridCol w="645120">
                  <a:extLst>
                    <a:ext uri="{9D8B030D-6E8A-4147-A177-3AD203B41FA5}">
                      <a16:colId xmlns:a16="http://schemas.microsoft.com/office/drawing/2014/main" val="20008"/>
                    </a:ext>
                  </a:extLst>
                </a:gridCol>
                <a:gridCol w="645120">
                  <a:extLst>
                    <a:ext uri="{9D8B030D-6E8A-4147-A177-3AD203B41FA5}">
                      <a16:colId xmlns:a16="http://schemas.microsoft.com/office/drawing/2014/main" val="20009"/>
                    </a:ext>
                  </a:extLst>
                </a:gridCol>
                <a:gridCol w="645120">
                  <a:extLst>
                    <a:ext uri="{9D8B030D-6E8A-4147-A177-3AD203B41FA5}">
                      <a16:colId xmlns:a16="http://schemas.microsoft.com/office/drawing/2014/main" val="20010"/>
                    </a:ext>
                  </a:extLst>
                </a:gridCol>
                <a:gridCol w="645120">
                  <a:extLst>
                    <a:ext uri="{9D8B030D-6E8A-4147-A177-3AD203B41FA5}">
                      <a16:colId xmlns:a16="http://schemas.microsoft.com/office/drawing/2014/main" val="20011"/>
                    </a:ext>
                  </a:extLst>
                </a:gridCol>
                <a:gridCol w="645120">
                  <a:extLst>
                    <a:ext uri="{9D8B030D-6E8A-4147-A177-3AD203B41FA5}">
                      <a16:colId xmlns:a16="http://schemas.microsoft.com/office/drawing/2014/main" val="20012"/>
                    </a:ext>
                  </a:extLst>
                </a:gridCol>
                <a:gridCol w="645120">
                  <a:extLst>
                    <a:ext uri="{9D8B030D-6E8A-4147-A177-3AD203B41FA5}">
                      <a16:colId xmlns:a16="http://schemas.microsoft.com/office/drawing/2014/main" val="20013"/>
                    </a:ext>
                  </a:extLst>
                </a:gridCol>
                <a:gridCol w="645120">
                  <a:extLst>
                    <a:ext uri="{9D8B030D-6E8A-4147-A177-3AD203B41FA5}">
                      <a16:colId xmlns:a16="http://schemas.microsoft.com/office/drawing/2014/main" val="20014"/>
                    </a:ext>
                  </a:extLst>
                </a:gridCol>
                <a:gridCol w="645120">
                  <a:extLst>
                    <a:ext uri="{9D8B030D-6E8A-4147-A177-3AD203B41FA5}">
                      <a16:colId xmlns:a16="http://schemas.microsoft.com/office/drawing/2014/main" val="20015"/>
                    </a:ext>
                  </a:extLst>
                </a:gridCol>
                <a:gridCol w="645120">
                  <a:extLst>
                    <a:ext uri="{9D8B030D-6E8A-4147-A177-3AD203B41FA5}">
                      <a16:colId xmlns:a16="http://schemas.microsoft.com/office/drawing/2014/main" val="20016"/>
                    </a:ext>
                  </a:extLst>
                </a:gridCol>
              </a:tblGrid>
              <a:tr h="4597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p>
                  </a:txBody>
                  <a:tcPr anchor="ctr">
                    <a:lnL w="19050" cap="flat" cmpd="sng" algn="ctr">
                      <a:solidFill>
                        <a:schemeClr val="tx1">
                          <a:lumMod val="50000"/>
                          <a:lumOff val="50000"/>
                        </a:schemeClr>
                      </a:solidFill>
                      <a:prstDash val="solid"/>
                      <a:round/>
                      <a:headEnd type="none" w="med" len="med"/>
                      <a:tailEnd type="none" w="med" len="med"/>
                    </a:lnL>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1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t>〇〇旅館の外観改修 　実施スケジュール</a:t>
                      </a:r>
                      <a:endParaRPr kumimoji="1" lang="en-US" altLang="ja-JP" sz="1200" b="1"/>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8976465"/>
                  </a:ext>
                </a:extLst>
              </a:tr>
              <a:tr h="558543">
                <a:tc>
                  <a:txBody>
                    <a:bodyPr/>
                    <a:lstStyle/>
                    <a:p>
                      <a:endParaRPr lang="ja-JP" altLang="en-US"/>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1100"/>
                        <a:t>月日</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dirty="0"/>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dirty="0" smtClean="0"/>
                        <a:t>R5</a:t>
                      </a:r>
                      <a:r>
                        <a:rPr kumimoji="1" lang="ja-JP" altLang="en-US" sz="1100" dirty="0" smtClean="0"/>
                        <a:t>年度</a:t>
                      </a:r>
                      <a:endParaRPr kumimoji="1" lang="en-US" altLang="ja-JP" sz="1100" dirty="0"/>
                    </a:p>
                    <a:p>
                      <a:pPr algn="l"/>
                      <a:r>
                        <a:rPr kumimoji="1" lang="en-US" altLang="ja-JP" sz="1100" dirty="0"/>
                        <a:t>4</a:t>
                      </a:r>
                      <a:r>
                        <a:rPr kumimoji="1" lang="ja-JP" altLang="en-US" sz="1100" dirty="0"/>
                        <a:t>月</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5</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6</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7</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8</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9</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10</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11</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12</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2</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3</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R5</a:t>
                      </a:r>
                      <a:r>
                        <a:rPr kumimoji="1" lang="ja-JP" altLang="en-US" sz="1100"/>
                        <a:t>年度</a:t>
                      </a: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58543">
                <a:tc>
                  <a:txBody>
                    <a:bodyPr/>
                    <a:lstStyle/>
                    <a:p>
                      <a:pPr algn="ctr"/>
                      <a:r>
                        <a:rPr kumimoji="1" lang="en-US" altLang="ja-JP" sz="1100"/>
                        <a:t>1</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1100"/>
                        <a:t>計画・設計</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558543">
                <a:tc>
                  <a:txBody>
                    <a:bodyPr/>
                    <a:lstStyle/>
                    <a:p>
                      <a:pPr algn="ctr"/>
                      <a:r>
                        <a:rPr kumimoji="1" lang="en-US" altLang="ja-JP" sz="1100"/>
                        <a:t>2</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1100"/>
                        <a:t>建築確認申請</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558543">
                <a:tc rowSpan="3">
                  <a:txBody>
                    <a:bodyPr/>
                    <a:lstStyle/>
                    <a:p>
                      <a:pPr algn="ctr"/>
                      <a:r>
                        <a:rPr kumimoji="1" lang="en-US" altLang="ja-JP" sz="1100"/>
                        <a:t>3</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a:r>
                        <a:rPr kumimoji="1" lang="ja-JP" altLang="en-US" sz="1100"/>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既存撤去</a:t>
                      </a:r>
                      <a:endParaRPr kumimoji="1" lang="en-US" altLang="ja-JP" sz="1100"/>
                    </a:p>
                    <a:p>
                      <a:pPr algn="l"/>
                      <a:r>
                        <a:rPr kumimoji="1" lang="ja-JP" altLang="en-US" sz="1100"/>
                        <a:t>（内装設備等）</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558543">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100"/>
                        <a:t>改修工事</a:t>
                      </a:r>
                      <a:endParaRPr kumimoji="1" lang="en-US" altLang="ja-JP" sz="1100"/>
                    </a:p>
                    <a:p>
                      <a:pPr algn="l"/>
                      <a:r>
                        <a:rPr kumimoji="1" lang="ja-JP" altLang="en-US" sz="1100"/>
                        <a:t>（内装、外装）</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558543">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100"/>
                        <a:t>改修工事</a:t>
                      </a:r>
                      <a:endParaRPr kumimoji="1" lang="en-US" altLang="ja-JP" sz="1100"/>
                    </a:p>
                    <a:p>
                      <a:pPr algn="l"/>
                      <a:r>
                        <a:rPr kumimoji="1" lang="ja-JP" altLang="en-US" sz="1100"/>
                        <a:t>（設備工事）</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558543">
                <a:tc>
                  <a:txBody>
                    <a:bodyPr/>
                    <a:lstStyle/>
                    <a:p>
                      <a:pPr algn="ctr"/>
                      <a:r>
                        <a:rPr kumimoji="1" lang="en-US" altLang="ja-JP" sz="1100"/>
                        <a:t>4</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a:t>審査事務局検査</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337968506"/>
                  </a:ext>
                </a:extLst>
              </a:tr>
              <a:tr h="558543">
                <a:tc>
                  <a:txBody>
                    <a:bodyPr/>
                    <a:lstStyle/>
                    <a:p>
                      <a:pPr algn="ctr"/>
                      <a:r>
                        <a:rPr kumimoji="1" lang="en-US" altLang="ja-JP" sz="1100"/>
                        <a:t>5</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a:t>休業期間等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dirty="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p:txBody>
          <a:bodyPr/>
          <a:lstStyle/>
          <a:p>
            <a:fld id="{C5AC1AD1-A8B6-4D57-BE0D-60C877BA181D}" type="slidenum">
              <a:rPr kumimoji="1" lang="ja-JP" altLang="en-US" smtClean="0"/>
              <a:t>2</a:t>
            </a:fld>
            <a:endParaRPr kumimoji="1" lang="ja-JP" altLang="en-US"/>
          </a:p>
        </p:txBody>
      </p:sp>
      <p:sp>
        <p:nvSpPr>
          <p:cNvPr id="17" name="六角形 16">
            <a:extLst>
              <a:ext uri="{FF2B5EF4-FFF2-40B4-BE49-F238E27FC236}">
                <a16:creationId xmlns:a16="http://schemas.microsoft.com/office/drawing/2014/main" id="{DC981941-AD07-4F44-8A5B-73F2AF2E5E10}"/>
              </a:ext>
            </a:extLst>
          </p:cNvPr>
          <p:cNvSpPr/>
          <p:nvPr/>
        </p:nvSpPr>
        <p:spPr>
          <a:xfrm>
            <a:off x="3125066" y="2526447"/>
            <a:ext cx="1270967" cy="176733"/>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8" name="六角形 17">
            <a:extLst>
              <a:ext uri="{FF2B5EF4-FFF2-40B4-BE49-F238E27FC236}">
                <a16:creationId xmlns:a16="http://schemas.microsoft.com/office/drawing/2014/main" id="{DC981941-AD07-4F44-8A5B-73F2AF2E5E10}"/>
              </a:ext>
            </a:extLst>
          </p:cNvPr>
          <p:cNvSpPr/>
          <p:nvPr/>
        </p:nvSpPr>
        <p:spPr>
          <a:xfrm>
            <a:off x="4418200" y="3095066"/>
            <a:ext cx="629094" cy="200587"/>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0" name="六角形 19">
            <a:extLst>
              <a:ext uri="{FF2B5EF4-FFF2-40B4-BE49-F238E27FC236}">
                <a16:creationId xmlns:a16="http://schemas.microsoft.com/office/drawing/2014/main" id="{DC981941-AD07-4F44-8A5B-73F2AF2E5E10}"/>
              </a:ext>
            </a:extLst>
          </p:cNvPr>
          <p:cNvSpPr/>
          <p:nvPr/>
        </p:nvSpPr>
        <p:spPr>
          <a:xfrm>
            <a:off x="5519379" y="4191258"/>
            <a:ext cx="1502312" cy="194725"/>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1" name="六角形 20">
            <a:extLst>
              <a:ext uri="{FF2B5EF4-FFF2-40B4-BE49-F238E27FC236}">
                <a16:creationId xmlns:a16="http://schemas.microsoft.com/office/drawing/2014/main" id="{DC981941-AD07-4F44-8A5B-73F2AF2E5E10}"/>
              </a:ext>
            </a:extLst>
          </p:cNvPr>
          <p:cNvSpPr/>
          <p:nvPr/>
        </p:nvSpPr>
        <p:spPr>
          <a:xfrm>
            <a:off x="5519379" y="4735219"/>
            <a:ext cx="1502312" cy="194725"/>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3" name="六角形 22">
            <a:extLst>
              <a:ext uri="{FF2B5EF4-FFF2-40B4-BE49-F238E27FC236}">
                <a16:creationId xmlns:a16="http://schemas.microsoft.com/office/drawing/2014/main" id="{DC981941-AD07-4F44-8A5B-73F2AF2E5E10}"/>
              </a:ext>
            </a:extLst>
          </p:cNvPr>
          <p:cNvSpPr/>
          <p:nvPr/>
        </p:nvSpPr>
        <p:spPr>
          <a:xfrm>
            <a:off x="5047294" y="5896976"/>
            <a:ext cx="3237724" cy="194782"/>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4" name="六角形 23">
            <a:extLst>
              <a:ext uri="{FF2B5EF4-FFF2-40B4-BE49-F238E27FC236}">
                <a16:creationId xmlns:a16="http://schemas.microsoft.com/office/drawing/2014/main" id="{DC981941-AD07-4F44-8A5B-73F2AF2E5E10}"/>
              </a:ext>
            </a:extLst>
          </p:cNvPr>
          <p:cNvSpPr/>
          <p:nvPr/>
        </p:nvSpPr>
        <p:spPr>
          <a:xfrm>
            <a:off x="6971622" y="3095066"/>
            <a:ext cx="650994" cy="200587"/>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5" name="六角形 24">
            <a:extLst>
              <a:ext uri="{FF2B5EF4-FFF2-40B4-BE49-F238E27FC236}">
                <a16:creationId xmlns:a16="http://schemas.microsoft.com/office/drawing/2014/main" id="{DC981941-AD07-4F44-8A5B-73F2AF2E5E10}"/>
              </a:ext>
            </a:extLst>
          </p:cNvPr>
          <p:cNvSpPr/>
          <p:nvPr/>
        </p:nvSpPr>
        <p:spPr>
          <a:xfrm>
            <a:off x="3766939" y="3069359"/>
            <a:ext cx="629094" cy="252000"/>
          </a:xfrm>
          <a:prstGeom prst="hexagon">
            <a:avLst/>
          </a:prstGeom>
          <a:noFill/>
          <a:ln>
            <a:solidFill>
              <a:schemeClr val="dk1">
                <a:shade val="50000"/>
              </a:schemeClr>
            </a:solidFill>
          </a:ln>
        </p:spPr>
        <p:style>
          <a:lnRef idx="2">
            <a:schemeClr val="dk1">
              <a:shade val="50000"/>
            </a:schemeClr>
          </a:lnRef>
          <a:fillRef idx="1">
            <a:schemeClr val="dk1"/>
          </a:fillRef>
          <a:effectRef idx="0">
            <a:schemeClr val="dk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800">
                <a:solidFill>
                  <a:schemeClr val="tx1"/>
                </a:solidFill>
              </a:rPr>
              <a:t>事前</a:t>
            </a:r>
            <a:endParaRPr kumimoji="1" lang="en-US" altLang="ja-JP" sz="800">
              <a:solidFill>
                <a:schemeClr val="tx1"/>
              </a:solidFill>
            </a:endParaRPr>
          </a:p>
          <a:p>
            <a:pPr algn="ctr"/>
            <a:r>
              <a:rPr kumimoji="1" lang="ja-JP" altLang="en-US" sz="800">
                <a:solidFill>
                  <a:schemeClr val="tx1"/>
                </a:solidFill>
              </a:rPr>
              <a:t>相談</a:t>
            </a:r>
          </a:p>
        </p:txBody>
      </p:sp>
      <p:sp>
        <p:nvSpPr>
          <p:cNvPr id="26" name="六角形 25">
            <a:extLst>
              <a:ext uri="{FF2B5EF4-FFF2-40B4-BE49-F238E27FC236}">
                <a16:creationId xmlns:a16="http://schemas.microsoft.com/office/drawing/2014/main" id="{DC981941-AD07-4F44-8A5B-73F2AF2E5E10}"/>
              </a:ext>
            </a:extLst>
          </p:cNvPr>
          <p:cNvSpPr/>
          <p:nvPr/>
        </p:nvSpPr>
        <p:spPr>
          <a:xfrm>
            <a:off x="7622616" y="5322698"/>
            <a:ext cx="650994" cy="200587"/>
          </a:xfrm>
          <a:prstGeom prst="hexagon">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9" name="テキスト ボックス 18">
            <a:extLst>
              <a:ext uri="{FF2B5EF4-FFF2-40B4-BE49-F238E27FC236}">
                <a16:creationId xmlns:a16="http://schemas.microsoft.com/office/drawing/2014/main" id="{E41DCE28-C033-4F1B-9A8A-B8DEA23CFD0C}"/>
              </a:ext>
            </a:extLst>
          </p:cNvPr>
          <p:cNvSpPr txBox="1"/>
          <p:nvPr/>
        </p:nvSpPr>
        <p:spPr>
          <a:xfrm>
            <a:off x="173180" y="740923"/>
            <a:ext cx="9119134" cy="307777"/>
          </a:xfrm>
          <a:prstGeom prst="rect">
            <a:avLst/>
          </a:prstGeom>
          <a:noFill/>
        </p:spPr>
        <p:txBody>
          <a:bodyPr wrap="square" rtlCol="0">
            <a:spAutoFit/>
          </a:bodyPr>
          <a:lstStyle/>
          <a:p>
            <a:r>
              <a:rPr kumimoji="1" lang="ja-JP" altLang="en-US" sz="1400" b="1"/>
              <a:t>スケジュール</a:t>
            </a:r>
          </a:p>
        </p:txBody>
      </p:sp>
      <p:sp>
        <p:nvSpPr>
          <p:cNvPr id="15" name="吹き出し: 四角形 14">
            <a:extLst>
              <a:ext uri="{FF2B5EF4-FFF2-40B4-BE49-F238E27FC236}">
                <a16:creationId xmlns:a16="http://schemas.microsoft.com/office/drawing/2014/main" id="{C44AB53D-8846-4D9F-B399-9009BCC25C4A}"/>
              </a:ext>
            </a:extLst>
          </p:cNvPr>
          <p:cNvSpPr/>
          <p:nvPr/>
        </p:nvSpPr>
        <p:spPr>
          <a:xfrm>
            <a:off x="2272146" y="3354745"/>
            <a:ext cx="3162728" cy="414892"/>
          </a:xfrm>
          <a:prstGeom prst="wedgeRectCallout">
            <a:avLst>
              <a:gd name="adj1" fmla="val -59972"/>
              <a:gd name="adj2" fmla="val -4755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solidFill>
              </a:rPr>
              <a:t>建築確認申請が必要な場合は記載</a:t>
            </a:r>
          </a:p>
        </p:txBody>
      </p:sp>
    </p:spTree>
    <p:extLst>
      <p:ext uri="{BB962C8B-B14F-4D97-AF65-F5344CB8AC3E}">
        <p14:creationId xmlns:p14="http://schemas.microsoft.com/office/powerpoint/2010/main" val="66267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rtlCol="0">
            <a:spAutoFit/>
          </a:bodyPr>
          <a:lstStyle/>
          <a:p>
            <a:r>
              <a:rPr kumimoji="1" lang="ja-JP" altLang="en-US" sz="1600" b="1"/>
              <a:t>個別事業計画（見本）</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a:xfrm>
            <a:off x="9294470" y="5968077"/>
            <a:ext cx="2743200" cy="365125"/>
          </a:xfrm>
        </p:spPr>
        <p:txBody>
          <a:bodyPr/>
          <a:lstStyle/>
          <a:p>
            <a:fld id="{C5AC1AD1-A8B6-4D57-BE0D-60C877BA181D}" type="slidenum">
              <a:rPr kumimoji="1" lang="ja-JP" altLang="en-US" smtClean="0"/>
              <a:t>3</a:t>
            </a:fld>
            <a:endParaRPr kumimoji="1" lang="ja-JP" altLang="en-US"/>
          </a:p>
        </p:txBody>
      </p:sp>
      <p:sp>
        <p:nvSpPr>
          <p:cNvPr id="21" name="テキスト ボックス 20">
            <a:extLst>
              <a:ext uri="{FF2B5EF4-FFF2-40B4-BE49-F238E27FC236}">
                <a16:creationId xmlns:a16="http://schemas.microsoft.com/office/drawing/2014/main" id="{FA1742D6-0830-4093-BACD-CFEE2AFABDD0}"/>
              </a:ext>
            </a:extLst>
          </p:cNvPr>
          <p:cNvSpPr txBox="1"/>
          <p:nvPr/>
        </p:nvSpPr>
        <p:spPr>
          <a:xfrm>
            <a:off x="149606" y="502918"/>
            <a:ext cx="5946394" cy="276999"/>
          </a:xfrm>
          <a:prstGeom prst="rect">
            <a:avLst/>
          </a:prstGeom>
          <a:noFill/>
        </p:spPr>
        <p:txBody>
          <a:bodyPr wrap="square" rtlCol="0">
            <a:spAutoFit/>
          </a:bodyPr>
          <a:lstStyle/>
          <a:p>
            <a:r>
              <a:rPr kumimoji="1" lang="en-US" altLang="ja-JP" sz="1200" b="1" dirty="0">
                <a:solidFill>
                  <a:schemeClr val="tx1"/>
                </a:solidFill>
              </a:rPr>
              <a:t>P1</a:t>
            </a:r>
            <a:r>
              <a:rPr kumimoji="1" lang="ja-JP" altLang="en-US" sz="1200" b="1" dirty="0">
                <a:solidFill>
                  <a:schemeClr val="tx1"/>
                </a:solidFill>
              </a:rPr>
              <a:t>に記載した個別事業について、以下の書類をご提出ください。</a:t>
            </a:r>
          </a:p>
        </p:txBody>
      </p:sp>
      <p:sp>
        <p:nvSpPr>
          <p:cNvPr id="12" name="テキスト ボックス 1">
            <a:extLst>
              <a:ext uri="{FF2B5EF4-FFF2-40B4-BE49-F238E27FC236}">
                <a16:creationId xmlns:a16="http://schemas.microsoft.com/office/drawing/2014/main" id="{68119E1F-5A84-4983-B0F3-2CAD68E89050}"/>
              </a:ext>
            </a:extLst>
          </p:cNvPr>
          <p:cNvSpPr txBox="1"/>
          <p:nvPr/>
        </p:nvSpPr>
        <p:spPr>
          <a:xfrm>
            <a:off x="65146" y="1015038"/>
            <a:ext cx="5230850"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b="1">
                <a:solidFill>
                  <a:schemeClr val="tx1"/>
                </a:solidFill>
              </a:rPr>
              <a:t>①改修内容がわかる資料　例</a:t>
            </a:r>
            <a:r>
              <a:rPr kumimoji="1" lang="en-US" altLang="ja-JP" sz="1200" b="1">
                <a:solidFill>
                  <a:schemeClr val="tx1"/>
                </a:solidFill>
              </a:rPr>
              <a:t>A</a:t>
            </a:r>
            <a:endParaRPr kumimoji="1" lang="ja-JP" altLang="en-US" sz="1200" b="1">
              <a:solidFill>
                <a:schemeClr val="tx1"/>
              </a:solidFill>
            </a:endParaRPr>
          </a:p>
        </p:txBody>
      </p:sp>
      <p:sp>
        <p:nvSpPr>
          <p:cNvPr id="13" name="テキスト ボックス 2">
            <a:extLst>
              <a:ext uri="{FF2B5EF4-FFF2-40B4-BE49-F238E27FC236}">
                <a16:creationId xmlns:a16="http://schemas.microsoft.com/office/drawing/2014/main" id="{0CC15B96-3B24-457A-9C76-783130850EA8}"/>
              </a:ext>
            </a:extLst>
          </p:cNvPr>
          <p:cNvSpPr txBox="1"/>
          <p:nvPr/>
        </p:nvSpPr>
        <p:spPr>
          <a:xfrm>
            <a:off x="28459" y="4455542"/>
            <a:ext cx="3869981"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b="1">
                <a:solidFill>
                  <a:schemeClr val="tx1"/>
                </a:solidFill>
              </a:rPr>
              <a:t>①改修内容がわかる資料　例</a:t>
            </a:r>
            <a:r>
              <a:rPr lang="en-US" altLang="ja-JP" sz="1200" b="1"/>
              <a:t>B</a:t>
            </a:r>
            <a:endParaRPr kumimoji="1" lang="ja-JP" altLang="en-US" sz="1200" b="1">
              <a:solidFill>
                <a:schemeClr val="tx1"/>
              </a:solidFill>
            </a:endParaRPr>
          </a:p>
        </p:txBody>
      </p:sp>
      <p:sp>
        <p:nvSpPr>
          <p:cNvPr id="18" name="吹き出し: 四角形 17">
            <a:extLst>
              <a:ext uri="{FF2B5EF4-FFF2-40B4-BE49-F238E27FC236}">
                <a16:creationId xmlns:a16="http://schemas.microsoft.com/office/drawing/2014/main" id="{DDC825C4-6DCF-49AD-AB4C-E2079DB7799E}"/>
              </a:ext>
            </a:extLst>
          </p:cNvPr>
          <p:cNvSpPr/>
          <p:nvPr/>
        </p:nvSpPr>
        <p:spPr>
          <a:xfrm>
            <a:off x="2615238" y="4151347"/>
            <a:ext cx="9014504" cy="512060"/>
          </a:xfrm>
          <a:prstGeom prst="wedgeRectCallout">
            <a:avLst>
              <a:gd name="adj1" fmla="val -53496"/>
              <a:gd name="adj2" fmla="val 3809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a:solidFill>
                  <a:schemeClr val="tx1"/>
                </a:solidFill>
              </a:rPr>
              <a:t>例</a:t>
            </a:r>
            <a:r>
              <a:rPr lang="en-US" altLang="ja-JP" sz="1100">
                <a:solidFill>
                  <a:schemeClr val="tx1"/>
                </a:solidFill>
              </a:rPr>
              <a:t>A</a:t>
            </a:r>
            <a:r>
              <a:rPr lang="ja-JP" altLang="en-US" sz="1100">
                <a:solidFill>
                  <a:schemeClr val="tx1"/>
                </a:solidFill>
              </a:rPr>
              <a:t>の方が審査が早く進みますが、難しい場合は例</a:t>
            </a:r>
            <a:r>
              <a:rPr lang="en-US" altLang="ja-JP" sz="1100">
                <a:solidFill>
                  <a:schemeClr val="tx1"/>
                </a:solidFill>
              </a:rPr>
              <a:t>B</a:t>
            </a:r>
            <a:r>
              <a:rPr lang="ja-JP" altLang="en-US" sz="1100">
                <a:solidFill>
                  <a:schemeClr val="tx1"/>
                </a:solidFill>
              </a:rPr>
              <a:t>をご提出ください。</a:t>
            </a:r>
            <a:endParaRPr lang="en-US" altLang="ja-JP" sz="1100">
              <a:solidFill>
                <a:schemeClr val="tx1"/>
              </a:solidFill>
            </a:endParaRPr>
          </a:p>
          <a:p>
            <a:r>
              <a:rPr lang="ja-JP" altLang="en-US" sz="1100">
                <a:solidFill>
                  <a:schemeClr val="tx1"/>
                </a:solidFill>
              </a:rPr>
              <a:t>例</a:t>
            </a:r>
            <a:r>
              <a:rPr lang="en-US" altLang="ja-JP" sz="1100">
                <a:solidFill>
                  <a:schemeClr val="tx1"/>
                </a:solidFill>
              </a:rPr>
              <a:t>A</a:t>
            </a:r>
            <a:r>
              <a:rPr lang="ja-JP" altLang="en-US" sz="1100">
                <a:solidFill>
                  <a:schemeClr val="tx1"/>
                </a:solidFill>
              </a:rPr>
              <a:t>の</a:t>
            </a:r>
            <a:r>
              <a:rPr kumimoji="1" lang="en-US" altLang="ja-JP" sz="1100">
                <a:solidFill>
                  <a:schemeClr val="tx1"/>
                </a:solidFill>
              </a:rPr>
              <a:t>(1) </a:t>
            </a:r>
            <a:r>
              <a:rPr kumimoji="1" lang="ja-JP" altLang="en-US" sz="1100">
                <a:solidFill>
                  <a:schemeClr val="tx1"/>
                </a:solidFill>
              </a:rPr>
              <a:t>基本設計図</a:t>
            </a:r>
            <a:r>
              <a:rPr lang="ja-JP" altLang="en-US" sz="1100">
                <a:solidFill>
                  <a:schemeClr val="tx1"/>
                </a:solidFill>
              </a:rPr>
              <a:t>書、</a:t>
            </a:r>
            <a:r>
              <a:rPr kumimoji="1" lang="en-US" altLang="ja-JP" sz="1100">
                <a:solidFill>
                  <a:schemeClr val="tx1"/>
                </a:solidFill>
              </a:rPr>
              <a:t> (3) </a:t>
            </a:r>
            <a:r>
              <a:rPr kumimoji="1" lang="ja-JP" altLang="en-US" sz="1100">
                <a:solidFill>
                  <a:schemeClr val="tx1"/>
                </a:solidFill>
              </a:rPr>
              <a:t>見積書（内訳書）（相見積を含む）、</a:t>
            </a:r>
            <a:r>
              <a:rPr kumimoji="1" lang="en-US" altLang="ja-JP" sz="1100">
                <a:solidFill>
                  <a:schemeClr val="tx1"/>
                </a:solidFill>
              </a:rPr>
              <a:t>(4)</a:t>
            </a:r>
            <a:r>
              <a:rPr kumimoji="1" lang="ja-JP" altLang="en-US" sz="1100">
                <a:solidFill>
                  <a:schemeClr val="tx1"/>
                </a:solidFill>
              </a:rPr>
              <a:t> 施工工程表　は準備ができ次第早急にご提出ください。</a:t>
            </a:r>
            <a:endParaRPr kumimoji="1" lang="en-US" altLang="ja-JP" sz="1100">
              <a:solidFill>
                <a:schemeClr val="tx1"/>
              </a:solidFill>
            </a:endParaRPr>
          </a:p>
        </p:txBody>
      </p:sp>
      <p:sp>
        <p:nvSpPr>
          <p:cNvPr id="19" name="テキスト ボックス 4">
            <a:extLst>
              <a:ext uri="{FF2B5EF4-FFF2-40B4-BE49-F238E27FC236}">
                <a16:creationId xmlns:a16="http://schemas.microsoft.com/office/drawing/2014/main" id="{D8C1AEBA-C6F8-46DB-9BE1-CC80EB193C4C}"/>
              </a:ext>
            </a:extLst>
          </p:cNvPr>
          <p:cNvSpPr txBox="1"/>
          <p:nvPr/>
        </p:nvSpPr>
        <p:spPr>
          <a:xfrm>
            <a:off x="4043124" y="3618319"/>
            <a:ext cx="8617997" cy="253916"/>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50">
                <a:solidFill>
                  <a:schemeClr val="tx1"/>
                </a:solidFill>
              </a:rPr>
              <a:t>※ </a:t>
            </a:r>
            <a:r>
              <a:rPr lang="ja-JP" altLang="en-US" sz="1050">
                <a:solidFill>
                  <a:schemeClr val="tx1"/>
                </a:solidFill>
              </a:rPr>
              <a:t>改修工事費、設計費、付帯工事費、建物撤去工事費、撤去に係る事前調査費イベント開催経費、コンテンツ開発費、消耗品費等</a:t>
            </a:r>
            <a:endParaRPr kumimoji="1" lang="ja-JP" altLang="en-US" sz="1050"/>
          </a:p>
        </p:txBody>
      </p:sp>
      <p:sp>
        <p:nvSpPr>
          <p:cNvPr id="6" name="Rectangle 1">
            <a:extLst>
              <a:ext uri="{FF2B5EF4-FFF2-40B4-BE49-F238E27FC236}">
                <a16:creationId xmlns:a16="http://schemas.microsoft.com/office/drawing/2014/main" id="{0B124EA9-A990-4DB1-880E-CB1697E4CD1A}"/>
              </a:ext>
            </a:extLst>
          </p:cNvPr>
          <p:cNvSpPr>
            <a:spLocks noChangeArrowheads="1"/>
          </p:cNvSpPr>
          <p:nvPr/>
        </p:nvSpPr>
        <p:spPr bwMode="auto">
          <a:xfrm>
            <a:off x="838200" y="3248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000000"/>
                </a:solidFill>
                <a:effectLst/>
                <a:latin typeface="メイリオ" panose="020B0604030504040204" pitchFamily="50" charset="-128"/>
                <a:ea typeface="メイリオ" panose="020B0604030504040204" pitchFamily="50" charset="-128"/>
              </a:rPr>
              <a:t> </a:t>
            </a:r>
            <a:endParaRPr kumimoji="0" lang="ja-JP" altLang="ja-JP"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15" name="表 14">
            <a:extLst>
              <a:ext uri="{FF2B5EF4-FFF2-40B4-BE49-F238E27FC236}">
                <a16:creationId xmlns:a16="http://schemas.microsoft.com/office/drawing/2014/main" id="{0936C9FE-DC39-4CE0-998A-082C09351D5A}"/>
              </a:ext>
            </a:extLst>
          </p:cNvPr>
          <p:cNvGraphicFramePr>
            <a:graphicFrameLocks noGrp="1"/>
          </p:cNvGraphicFramePr>
          <p:nvPr>
            <p:extLst>
              <p:ext uri="{D42A27DB-BD31-4B8C-83A1-F6EECF244321}">
                <p14:modId xmlns:p14="http://schemas.microsoft.com/office/powerpoint/2010/main" val="611719298"/>
              </p:ext>
            </p:extLst>
          </p:nvPr>
        </p:nvGraphicFramePr>
        <p:xfrm>
          <a:off x="102745" y="4706750"/>
          <a:ext cx="11526996" cy="1741031"/>
        </p:xfrm>
        <a:graphic>
          <a:graphicData uri="http://schemas.openxmlformats.org/drawingml/2006/table">
            <a:tbl>
              <a:tblPr firstRow="1" bandRow="1">
                <a:tableStyleId>{F5AB1C69-6EDB-4FF4-983F-18BD219EF322}</a:tableStyleId>
              </a:tblPr>
              <a:tblGrid>
                <a:gridCol w="4982828">
                  <a:extLst>
                    <a:ext uri="{9D8B030D-6E8A-4147-A177-3AD203B41FA5}">
                      <a16:colId xmlns:a16="http://schemas.microsoft.com/office/drawing/2014/main" val="2948743411"/>
                    </a:ext>
                  </a:extLst>
                </a:gridCol>
                <a:gridCol w="6544168">
                  <a:extLst>
                    <a:ext uri="{9D8B030D-6E8A-4147-A177-3AD203B41FA5}">
                      <a16:colId xmlns:a16="http://schemas.microsoft.com/office/drawing/2014/main" val="1821631779"/>
                    </a:ext>
                  </a:extLst>
                </a:gridCol>
              </a:tblGrid>
              <a:tr h="223981">
                <a:tc>
                  <a:txBody>
                    <a:bodyPr/>
                    <a:lstStyle/>
                    <a:p>
                      <a:pPr algn="ctr"/>
                      <a:r>
                        <a:rPr kumimoji="1" lang="ja-JP" altLang="en-US" sz="1100" b="0">
                          <a:solidFill>
                            <a:schemeClr val="tx1"/>
                          </a:solidFill>
                        </a:rPr>
                        <a:t>提出資料</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rPr>
                        <a:t>内容</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623820368"/>
                  </a:ext>
                </a:extLst>
              </a:tr>
              <a:tr h="367675">
                <a:tc>
                  <a:txBody>
                    <a:bodyPr/>
                    <a:lstStyle/>
                    <a:p>
                      <a:r>
                        <a:rPr kumimoji="1" lang="en-US" altLang="ja-JP" sz="1100">
                          <a:solidFill>
                            <a:schemeClr val="tx1"/>
                          </a:solidFill>
                        </a:rPr>
                        <a:t>(1) </a:t>
                      </a:r>
                      <a:r>
                        <a:rPr kumimoji="1" lang="ja-JP" altLang="en-US" sz="1100">
                          <a:solidFill>
                            <a:schemeClr val="tx1"/>
                          </a:solidFill>
                        </a:rPr>
                        <a:t>レイアウト図</a:t>
                      </a:r>
                      <a:endParaRPr kumimoji="1" lang="ja-JP" altLang="en-US" sz="1100">
                        <a:solidFill>
                          <a:schemeClr val="tx1"/>
                        </a:solidFill>
                        <a:latin typeface="游ゴシック"/>
                        <a:ea typeface="游ゴシック"/>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a:solidFill>
                            <a:schemeClr val="tx1"/>
                          </a:solidFill>
                        </a:rPr>
                        <a:t>改修内容や場所等がわかるレイアウト図をご提出ください。</a:t>
                      </a:r>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38388813"/>
                  </a:ext>
                </a:extLst>
              </a:tr>
              <a:tr h="355047">
                <a:tc>
                  <a:txBody>
                    <a:bodyPr/>
                    <a:lstStyle/>
                    <a:p>
                      <a:r>
                        <a:rPr kumimoji="1" lang="en-US" altLang="ja-JP" sz="1100">
                          <a:solidFill>
                            <a:schemeClr val="tx1"/>
                          </a:solidFill>
                        </a:rPr>
                        <a:t>(2)</a:t>
                      </a:r>
                      <a:r>
                        <a:rPr kumimoji="1" lang="ja-JP" altLang="en-US" sz="1100">
                          <a:solidFill>
                            <a:schemeClr val="tx1"/>
                          </a:solidFill>
                        </a:rPr>
                        <a:t> 施工後のイメージ図</a:t>
                      </a:r>
                      <a:endParaRPr kumimoji="1" lang="en-US" altLang="ja-JP" sz="1100">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sz="1100" b="0" i="0" u="none" strike="noStrike" noProof="0" dirty="0">
                          <a:solidFill>
                            <a:schemeClr val="tx1"/>
                          </a:solidFill>
                          <a:latin typeface="游ゴシック"/>
                          <a:ea typeface="游ゴシック"/>
                        </a:rPr>
                        <a:t>改修内容（仕様）のわかる図面を提出して</a:t>
                      </a:r>
                      <a:r>
                        <a:rPr lang="ja-JP" sz="1100" b="0" i="0" u="none" strike="noStrike" noProof="0">
                          <a:solidFill>
                            <a:schemeClr val="tx1"/>
                          </a:solidFill>
                          <a:latin typeface="游ゴシック"/>
                          <a:ea typeface="游ゴシック"/>
                        </a:rPr>
                        <a:t>ください</a:t>
                      </a:r>
                      <a:r>
                        <a:rPr lang="ja-JP" altLang="en-US" sz="1100">
                          <a:solidFill>
                            <a:schemeClr val="tx1"/>
                          </a:solidFill>
                        </a:rPr>
                        <a:t>　</a:t>
                      </a:r>
                      <a:endParaRPr lang="en-US" altLang="ja-JP" sz="1100"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r>
                        <a:rPr lang="ja-JP" altLang="en-US" sz="1100" b="0" i="0" u="none" strike="noStrike" noProof="0" dirty="0">
                          <a:solidFill>
                            <a:schemeClr val="tx1"/>
                          </a:solidFill>
                          <a:latin typeface="+mn-lt"/>
                          <a:ea typeface="游ゴシック"/>
                        </a:rPr>
                        <a:t>（写真コラージュと平面プランなど素材・配置がわかる資料をご提出ください）</a:t>
                      </a:r>
                      <a:endParaRPr lang="ja-JP" altLang="ja-JP" sz="1100" b="0" i="0" u="none" strike="noStrike" noProof="0" dirty="0">
                        <a:solidFill>
                          <a:schemeClr val="tx1"/>
                        </a:solidFill>
                        <a:latin typeface="+mn-lt"/>
                        <a:ea typeface="游ゴシック"/>
                      </a:endParaRPr>
                    </a:p>
                  </a:txBody>
                  <a:tcPr anchor="ctr"/>
                </a:tc>
                <a:extLst>
                  <a:ext uri="{0D108BD9-81ED-4DB2-BD59-A6C34878D82A}">
                    <a16:rowId xmlns:a16="http://schemas.microsoft.com/office/drawing/2014/main" val="4258081278"/>
                  </a:ext>
                </a:extLst>
              </a:tr>
              <a:tr h="355047">
                <a:tc>
                  <a:txBody>
                    <a:bodyPr/>
                    <a:lstStyle/>
                    <a:p>
                      <a:pPr algn="l" rtl="0" fontAlgn="base"/>
                      <a:r>
                        <a:rPr lang="en-US" altLang="ja-JP" sz="1100" b="0" i="0">
                          <a:solidFill>
                            <a:srgbClr val="000000"/>
                          </a:solidFill>
                          <a:effectLst/>
                          <a:latin typeface="游ゴシック" panose="020B0400000000000000" pitchFamily="50" charset="-128"/>
                        </a:rPr>
                        <a:t>(3)</a:t>
                      </a:r>
                      <a:r>
                        <a:rPr lang="ja-JP" altLang="en-US" sz="1100" b="0" i="0">
                          <a:solidFill>
                            <a:srgbClr val="000000"/>
                          </a:solidFill>
                          <a:effectLst/>
                          <a:ea typeface="游ゴシック" panose="020B0400000000000000" pitchFamily="50" charset="-128"/>
                        </a:rPr>
                        <a:t> 現状写真</a:t>
                      </a:r>
                      <a:r>
                        <a:rPr lang="ja-JP" altLang="en-US" sz="1100" b="0" i="0">
                          <a:solidFill>
                            <a:srgbClr val="000000"/>
                          </a:solidFill>
                          <a:effectLst/>
                          <a:latin typeface="游ゴシック" panose="020B0400000000000000" pitchFamily="50" charset="-128"/>
                        </a:rPr>
                        <a:t>​</a:t>
                      </a:r>
                      <a:endParaRPr lang="ja-JP" altLang="en-US" sz="1100" b="0" i="0">
                        <a:solidFill>
                          <a:srgbClr val="000000"/>
                        </a:solidFill>
                        <a:effectLst/>
                      </a:endParaRPr>
                    </a:p>
                  </a:txBody>
                  <a:tcPr anchor="ctr"/>
                </a:tc>
                <a:tc>
                  <a:txBody>
                    <a:bodyPr/>
                    <a:lstStyle/>
                    <a:p>
                      <a:pPr algn="l" rtl="0" fontAlgn="base"/>
                      <a:r>
                        <a:rPr lang="ja-JP" altLang="en-US" sz="1100" b="0" i="0" u="none" strike="noStrike">
                          <a:solidFill>
                            <a:srgbClr val="000000"/>
                          </a:solidFill>
                          <a:effectLst/>
                          <a:ea typeface="游ゴシック" panose="020B0400000000000000" pitchFamily="50" charset="-128"/>
                        </a:rPr>
                        <a:t>改修対象のわかる写真を提出してください</a:t>
                      </a:r>
                      <a:r>
                        <a:rPr lang="ja-JP" altLang="en-US" sz="1100" b="0" i="0">
                          <a:solidFill>
                            <a:srgbClr val="000000"/>
                          </a:solidFill>
                          <a:effectLst/>
                          <a:latin typeface="游ゴシック" panose="020B0400000000000000" pitchFamily="50" charset="-128"/>
                        </a:rPr>
                        <a:t>​</a:t>
                      </a:r>
                      <a:endParaRPr lang="ja-JP" altLang="en-US" sz="1100" b="0" i="0">
                        <a:solidFill>
                          <a:srgbClr val="000000"/>
                        </a:solidFill>
                        <a:effectLst/>
                      </a:endParaRPr>
                    </a:p>
                  </a:txBody>
                  <a:tcPr anchor="ctr"/>
                </a:tc>
                <a:extLst>
                  <a:ext uri="{0D108BD9-81ED-4DB2-BD59-A6C34878D82A}">
                    <a16:rowId xmlns:a16="http://schemas.microsoft.com/office/drawing/2014/main" val="3215323734"/>
                  </a:ext>
                </a:extLst>
              </a:tr>
              <a:tr h="332509">
                <a:tc>
                  <a:txBody>
                    <a:bodyPr/>
                    <a:lstStyle/>
                    <a:p>
                      <a:r>
                        <a:rPr kumimoji="1" lang="en-US" altLang="ja-JP" sz="1100">
                          <a:solidFill>
                            <a:schemeClr val="tx1"/>
                          </a:solidFill>
                        </a:rPr>
                        <a:t>(4) </a:t>
                      </a:r>
                      <a:r>
                        <a:rPr kumimoji="1" lang="ja-JP" altLang="en-US" sz="1100">
                          <a:solidFill>
                            <a:schemeClr val="tx1"/>
                          </a:solidFill>
                        </a:rPr>
                        <a:t>概算見積</a:t>
                      </a:r>
                      <a:endParaRPr kumimoji="1" lang="en-US" altLang="ja-JP" sz="1100">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0" i="0" u="none" strike="noStrike" noProof="0" dirty="0">
                          <a:solidFill>
                            <a:schemeClr val="tx1"/>
                          </a:solidFill>
                          <a:latin typeface="游ゴシック"/>
                          <a:ea typeface="游ゴシック"/>
                        </a:rPr>
                        <a:t>概算見積を提出してください（総額のみでも可）</a:t>
                      </a:r>
                      <a:endParaRPr lang="ja-JP" sz="1100" b="0" i="0" u="none" strike="noStrike" noProof="0" dirty="0">
                        <a:solidFill>
                          <a:schemeClr val="tx1"/>
                        </a:solidFill>
                        <a:latin typeface="游ゴシック"/>
                        <a:ea typeface="游ゴシック"/>
                      </a:endParaRPr>
                    </a:p>
                  </a:txBody>
                  <a:tcPr anchor="ctr"/>
                </a:tc>
                <a:extLst>
                  <a:ext uri="{0D108BD9-81ED-4DB2-BD59-A6C34878D82A}">
                    <a16:rowId xmlns:a16="http://schemas.microsoft.com/office/drawing/2014/main" val="4187356771"/>
                  </a:ext>
                </a:extLst>
              </a:tr>
            </a:tbl>
          </a:graphicData>
        </a:graphic>
      </p:graphicFrame>
      <p:graphicFrame>
        <p:nvGraphicFramePr>
          <p:cNvPr id="16" name="表 15">
            <a:extLst>
              <a:ext uri="{FF2B5EF4-FFF2-40B4-BE49-F238E27FC236}">
                <a16:creationId xmlns:a16="http://schemas.microsoft.com/office/drawing/2014/main" id="{2A7E1C9F-3B26-46AC-B8B8-793D7EE98250}"/>
              </a:ext>
            </a:extLst>
          </p:cNvPr>
          <p:cNvGraphicFramePr>
            <a:graphicFrameLocks noGrp="1"/>
          </p:cNvGraphicFramePr>
          <p:nvPr>
            <p:extLst>
              <p:ext uri="{D42A27DB-BD31-4B8C-83A1-F6EECF244321}">
                <p14:modId xmlns:p14="http://schemas.microsoft.com/office/powerpoint/2010/main" val="1546585802"/>
              </p:ext>
            </p:extLst>
          </p:nvPr>
        </p:nvGraphicFramePr>
        <p:xfrm>
          <a:off x="149606" y="1295021"/>
          <a:ext cx="11526996" cy="2232429"/>
        </p:xfrm>
        <a:graphic>
          <a:graphicData uri="http://schemas.openxmlformats.org/drawingml/2006/table">
            <a:tbl>
              <a:tblPr firstRow="1" bandRow="1">
                <a:tableStyleId>{F5AB1C69-6EDB-4FF4-983F-18BD219EF322}</a:tableStyleId>
              </a:tblPr>
              <a:tblGrid>
                <a:gridCol w="5010260">
                  <a:extLst>
                    <a:ext uri="{9D8B030D-6E8A-4147-A177-3AD203B41FA5}">
                      <a16:colId xmlns:a16="http://schemas.microsoft.com/office/drawing/2014/main" val="2948743411"/>
                    </a:ext>
                  </a:extLst>
                </a:gridCol>
                <a:gridCol w="6516736">
                  <a:extLst>
                    <a:ext uri="{9D8B030D-6E8A-4147-A177-3AD203B41FA5}">
                      <a16:colId xmlns:a16="http://schemas.microsoft.com/office/drawing/2014/main" val="1821631779"/>
                    </a:ext>
                  </a:extLst>
                </a:gridCol>
              </a:tblGrid>
              <a:tr h="241540">
                <a:tc>
                  <a:txBody>
                    <a:bodyPr/>
                    <a:lstStyle/>
                    <a:p>
                      <a:pPr algn="ctr"/>
                      <a:r>
                        <a:rPr kumimoji="1" lang="ja-JP" altLang="en-US" sz="1100" b="0">
                          <a:solidFill>
                            <a:schemeClr val="tx1"/>
                          </a:solidFill>
                        </a:rPr>
                        <a:t>提出資料</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rPr>
                        <a:t>内容</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623820368"/>
                  </a:ext>
                </a:extLst>
              </a:tr>
              <a:tr h="847990">
                <a:tc>
                  <a:txBody>
                    <a:bodyPr/>
                    <a:lstStyle/>
                    <a:p>
                      <a:pPr algn="l"/>
                      <a:r>
                        <a:rPr kumimoji="1" lang="en-US" altLang="ja-JP" sz="1100">
                          <a:solidFill>
                            <a:schemeClr val="tx1"/>
                          </a:solidFill>
                        </a:rPr>
                        <a:t>(1) </a:t>
                      </a:r>
                      <a:r>
                        <a:rPr kumimoji="1" lang="ja-JP" altLang="en-US" sz="1100">
                          <a:solidFill>
                            <a:schemeClr val="tx1"/>
                          </a:solidFill>
                        </a:rPr>
                        <a:t>基本設計図</a:t>
                      </a:r>
                      <a:r>
                        <a:rPr lang="ja-JP" altLang="en-US" sz="1100">
                          <a:solidFill>
                            <a:schemeClr val="tx1"/>
                          </a:solidFill>
                        </a:rPr>
                        <a:t>書</a:t>
                      </a:r>
                      <a:endParaRPr kumimoji="1" lang="ja-JP" altLang="en-US" sz="1100">
                        <a:solidFill>
                          <a:schemeClr val="tx1"/>
                        </a:solidFill>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rtl="0" eaLnBrk="1" fontAlgn="auto" latinLnBrk="0" hangingPunct="1">
                        <a:lnSpc>
                          <a:spcPct val="150000"/>
                        </a:lnSpc>
                        <a:spcBef>
                          <a:spcPts val="1200"/>
                        </a:spcBef>
                        <a:spcAft>
                          <a:spcPts val="0"/>
                        </a:spcAft>
                        <a:buClrTx/>
                        <a:buSzTx/>
                        <a:buFontTx/>
                        <a:buNone/>
                      </a:pPr>
                      <a:r>
                        <a:rPr lang="ja-JP" altLang="en-US" sz="1100">
                          <a:solidFill>
                            <a:schemeClr val="tx1"/>
                          </a:solidFill>
                        </a:rPr>
                        <a:t>工事内容によって</a:t>
                      </a:r>
                      <a:r>
                        <a:rPr lang="ja-JP" sz="1100" b="0" i="0" u="none" strike="noStrike" noProof="0">
                          <a:solidFill>
                            <a:schemeClr val="tx1"/>
                          </a:solidFill>
                          <a:latin typeface="游ゴシック"/>
                          <a:ea typeface="游ゴシック"/>
                        </a:rPr>
                        <a:t>基本設計図書の内容</a:t>
                      </a:r>
                      <a:r>
                        <a:rPr lang="ja-JP" altLang="en-US" sz="1100" b="0" i="0" u="none" strike="noStrike" noProof="0">
                          <a:solidFill>
                            <a:schemeClr val="tx1"/>
                          </a:solidFill>
                          <a:latin typeface="游ゴシック"/>
                          <a:ea typeface="游ゴシック"/>
                        </a:rPr>
                        <a:t>も</a:t>
                      </a:r>
                      <a:r>
                        <a:rPr lang="ja-JP" sz="1100" b="0" i="0" u="none" strike="noStrike" noProof="0">
                          <a:solidFill>
                            <a:schemeClr val="tx1"/>
                          </a:solidFill>
                          <a:latin typeface="游ゴシック"/>
                          <a:ea typeface="游ゴシック"/>
                        </a:rPr>
                        <a:t>異なります。</a:t>
                      </a:r>
                      <a:r>
                        <a:rPr lang="ja-JP" altLang="en-US" sz="1100">
                          <a:solidFill>
                            <a:srgbClr val="000000"/>
                          </a:solidFill>
                        </a:rPr>
                        <a:t/>
                      </a:r>
                      <a:br>
                        <a:rPr lang="ja-JP" altLang="en-US" sz="1100">
                          <a:solidFill>
                            <a:srgbClr val="000000"/>
                          </a:solidFill>
                        </a:rPr>
                      </a:br>
                      <a:r>
                        <a:rPr lang="ja-JP" altLang="en-US" sz="1100" b="0" i="0" u="none" strike="noStrike" noProof="0">
                          <a:solidFill>
                            <a:schemeClr val="tx1"/>
                          </a:solidFill>
                          <a:latin typeface="游ゴシック"/>
                          <a:ea typeface="游ゴシック"/>
                        </a:rPr>
                        <a:t>〈基本設計図書一覧（例）〉</a:t>
                      </a:r>
                      <a:endParaRPr lang="ja-JP"/>
                    </a:p>
                    <a:p>
                      <a:pPr marL="0" marR="0" lvl="0" indent="0" algn="l">
                        <a:lnSpc>
                          <a:spcPct val="100000"/>
                        </a:lnSpc>
                        <a:spcBef>
                          <a:spcPts val="0"/>
                        </a:spcBef>
                        <a:spcAft>
                          <a:spcPts val="0"/>
                        </a:spcAft>
                        <a:buClrTx/>
                        <a:buSzTx/>
                        <a:buFontTx/>
                        <a:buNone/>
                      </a:pPr>
                      <a:r>
                        <a:rPr lang="ja-JP" altLang="en-US" sz="1100" b="0" i="0" u="none" strike="noStrike" noProof="0">
                          <a:solidFill>
                            <a:schemeClr val="tx1"/>
                          </a:solidFill>
                          <a:latin typeface="游ゴシック"/>
                          <a:ea typeface="游ゴシック"/>
                        </a:rPr>
                        <a:t>概要書（対象面積）、</a:t>
                      </a:r>
                      <a:r>
                        <a:rPr lang="ja-JP" sz="1100" b="0" i="0" u="none" strike="noStrike" noProof="0">
                          <a:solidFill>
                            <a:schemeClr val="tx1"/>
                          </a:solidFill>
                        </a:rPr>
                        <a:t>仕様書・仕上げ表、</a:t>
                      </a:r>
                      <a:r>
                        <a:rPr lang="ja-JP" altLang="en-US" sz="1100" b="0" i="0" u="none" strike="noStrike" noProof="0">
                          <a:solidFill>
                            <a:schemeClr val="tx1"/>
                          </a:solidFill>
                          <a:latin typeface="游ゴシック"/>
                          <a:ea typeface="游ゴシック"/>
                        </a:rPr>
                        <a:t>配置図</a:t>
                      </a:r>
                      <a:r>
                        <a:rPr lang="ja-JP" altLang="en-US" sz="1100" b="0" i="0" u="none" strike="noStrike" noProof="0">
                          <a:solidFill>
                            <a:schemeClr val="tx1"/>
                          </a:solidFill>
                          <a:latin typeface="+mn-lt"/>
                          <a:ea typeface="游ゴシック"/>
                        </a:rPr>
                        <a:t>、平面図（仕上げが記載された図面）、</a:t>
                      </a:r>
                      <a:r>
                        <a:rPr lang="ja-JP" altLang="en-US" sz="1100" b="0" i="0" u="none" strike="noStrike" noProof="0">
                          <a:solidFill>
                            <a:schemeClr val="tx1"/>
                          </a:solidFill>
                          <a:latin typeface="游ゴシック"/>
                          <a:ea typeface="游ゴシック"/>
                        </a:rPr>
                        <a:t>断面図又</a:t>
                      </a:r>
                      <a:r>
                        <a:rPr lang="ja-JP" altLang="en-US" sz="1100" b="0" i="0" u="none" strike="noStrike" noProof="0">
                          <a:solidFill>
                            <a:schemeClr val="tx1"/>
                          </a:solidFill>
                          <a:latin typeface="+mn-lt"/>
                          <a:ea typeface="游ゴシック"/>
                        </a:rPr>
                        <a:t>は立面図（仕上げが記載された図面）、</a:t>
                      </a:r>
                      <a:r>
                        <a:rPr lang="ja-JP" altLang="en-US" sz="1100" b="0" i="0" u="none" strike="noStrike" noProof="0">
                          <a:solidFill>
                            <a:schemeClr val="tx1"/>
                          </a:solidFill>
                          <a:latin typeface="游ゴシック"/>
                          <a:ea typeface="游ゴシック"/>
                        </a:rPr>
                        <a:t>設備改修の場合は設備図</a:t>
                      </a:r>
                      <a:endParaRPr lang="ja-JP"/>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38388813"/>
                  </a:ext>
                </a:extLst>
              </a:tr>
              <a:tr h="369454">
                <a:tc>
                  <a:txBody>
                    <a:bodyPr/>
                    <a:lstStyle/>
                    <a:p>
                      <a:pPr algn="l"/>
                      <a:r>
                        <a:rPr lang="en-US" altLang="ja-JP" sz="1100">
                          <a:solidFill>
                            <a:schemeClr val="tx1"/>
                          </a:solidFill>
                        </a:rPr>
                        <a:t>(2)</a:t>
                      </a:r>
                      <a:r>
                        <a:rPr kumimoji="1" lang="ja-JP" altLang="en-US" sz="1100">
                          <a:solidFill>
                            <a:schemeClr val="tx1"/>
                          </a:solidFill>
                        </a:rPr>
                        <a:t> 現状写真</a:t>
                      </a:r>
                      <a:endParaRPr kumimoji="1" lang="en-US" altLang="ja-JP" sz="1100">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a:solidFill>
                            <a:schemeClr val="tx1"/>
                          </a:solidFill>
                        </a:rPr>
                        <a:t>改修対象のわかる写真を提出してください　</a:t>
                      </a:r>
                      <a:endParaRPr lang="ja-JP" sz="1100" b="0" i="0" u="none" strike="noStrike" noProof="0">
                        <a:solidFill>
                          <a:schemeClr val="tx1"/>
                        </a:solidFill>
                        <a:latin typeface="游ゴシック"/>
                        <a:ea typeface="游ゴシック"/>
                      </a:endParaRPr>
                    </a:p>
                  </a:txBody>
                  <a:tcPr anchor="ctr"/>
                </a:tc>
                <a:extLst>
                  <a:ext uri="{0D108BD9-81ED-4DB2-BD59-A6C34878D82A}">
                    <a16:rowId xmlns:a16="http://schemas.microsoft.com/office/drawing/2014/main" val="4258081278"/>
                  </a:ext>
                </a:extLst>
              </a:tr>
              <a:tr h="3140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a:solidFill>
                            <a:schemeClr val="tx1"/>
                          </a:solidFill>
                        </a:rPr>
                        <a:t>(3)</a:t>
                      </a:r>
                      <a:r>
                        <a:rPr kumimoji="1" lang="ja-JP" altLang="en-US" sz="1100">
                          <a:solidFill>
                            <a:schemeClr val="tx1"/>
                          </a:solidFill>
                        </a:rPr>
                        <a:t>見積書（内訳書）（相見積を含む）</a:t>
                      </a:r>
                      <a:endParaRPr kumimoji="1" lang="en-US" altLang="ja-JP" sz="110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a:solidFill>
                            <a:schemeClr val="tx1"/>
                          </a:solidFill>
                        </a:rPr>
                        <a:t>改修内容と補助対象経費</a:t>
                      </a:r>
                      <a:r>
                        <a:rPr lang="en-US" altLang="ja-JP" sz="1100" baseline="30000">
                          <a:solidFill>
                            <a:schemeClr val="tx1"/>
                          </a:solidFill>
                        </a:rPr>
                        <a:t>※</a:t>
                      </a:r>
                      <a:r>
                        <a:rPr lang="ja-JP" altLang="en-US" sz="1100">
                          <a:solidFill>
                            <a:schemeClr val="tx1"/>
                          </a:solidFill>
                        </a:rPr>
                        <a:t>を明記してください</a:t>
                      </a:r>
                      <a:endParaRPr lang="en-US" altLang="ja-JP" sz="1100">
                        <a:solidFill>
                          <a:schemeClr val="tx1"/>
                        </a:solidFill>
                      </a:endParaRPr>
                    </a:p>
                  </a:txBody>
                  <a:tcPr anchor="ctr"/>
                </a:tc>
                <a:extLst>
                  <a:ext uri="{0D108BD9-81ED-4DB2-BD59-A6C34878D82A}">
                    <a16:rowId xmlns:a16="http://schemas.microsoft.com/office/drawing/2014/main" val="141073171"/>
                  </a:ext>
                </a:extLst>
              </a:tr>
              <a:tr h="3602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a:solidFill>
                            <a:schemeClr val="tx1"/>
                          </a:solidFill>
                        </a:rPr>
                        <a:t>(4)</a:t>
                      </a:r>
                      <a:r>
                        <a:rPr kumimoji="1" lang="ja-JP" altLang="en-US" sz="1100">
                          <a:solidFill>
                            <a:schemeClr val="tx1"/>
                          </a:solidFill>
                        </a:rPr>
                        <a:t> 施工工程表</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a:solidFill>
                            <a:schemeClr val="tx1"/>
                          </a:solidFill>
                        </a:rPr>
                        <a:t>施工会社の施工工程表を提出してください</a:t>
                      </a:r>
                    </a:p>
                  </a:txBody>
                  <a:tcPr anchor="ctr"/>
                </a:tc>
                <a:extLst>
                  <a:ext uri="{0D108BD9-81ED-4DB2-BD59-A6C34878D82A}">
                    <a16:rowId xmlns:a16="http://schemas.microsoft.com/office/drawing/2014/main" val="2946893525"/>
                  </a:ext>
                </a:extLst>
              </a:tr>
            </a:tbl>
          </a:graphicData>
        </a:graphic>
      </p:graphicFrame>
    </p:spTree>
    <p:extLst>
      <p:ext uri="{BB962C8B-B14F-4D97-AF65-F5344CB8AC3E}">
        <p14:creationId xmlns:p14="http://schemas.microsoft.com/office/powerpoint/2010/main" val="13180884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11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97d214e1-938a-44bb-9cd3-01e38c5eb5c1" xsi:nil="true"/>
    <SharedWithUsers xmlns="518146f0-1ff6-4923-9176-4829f8c48e50">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0" ma:contentTypeDescription="新しいドキュメントを作成します。" ma:contentTypeScope="" ma:versionID="61306d9d796ef77d5562cd8c8ad0c1f7">
  <xsd:schema xmlns:xsd="http://www.w3.org/2001/XMLSchema" xmlns:xs="http://www.w3.org/2001/XMLSchema" xmlns:p="http://schemas.microsoft.com/office/2006/metadata/properties" xmlns:ns2="97d214e1-938a-44bb-9cd3-01e38c5eb5c1" xmlns:ns3="518146f0-1ff6-4923-9176-4829f8c48e50" targetNamespace="http://schemas.microsoft.com/office/2006/metadata/properties" ma:root="true" ma:fieldsID="5837337c9f00083fedb1374e0ec72732" ns2:_="" ns3:_="">
    <xsd:import namespace="97d214e1-938a-44bb-9cd3-01e38c5eb5c1"/>
    <xsd:import namespace="518146f0-1ff6-4923-9176-4829f8c48e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B2CB6F-8EAC-468C-91C8-C3596DE81E04}">
  <ds:schemaRefs>
    <ds:schemaRef ds:uri="http://schemas.openxmlformats.org/package/2006/metadata/core-properties"/>
    <ds:schemaRef ds:uri="http://schemas.microsoft.com/office/2006/documentManagement/types"/>
    <ds:schemaRef ds:uri="http://purl.org/dc/dcmitype/"/>
    <ds:schemaRef ds:uri="http://schemas.microsoft.com/office/2006/metadata/properties"/>
    <ds:schemaRef ds:uri="518146f0-1ff6-4923-9176-4829f8c48e50"/>
    <ds:schemaRef ds:uri="http://schemas.microsoft.com/office/infopath/2007/PartnerControls"/>
    <ds:schemaRef ds:uri="http://purl.org/dc/elements/1.1/"/>
    <ds:schemaRef ds:uri="http://www.w3.org/XML/1998/namespace"/>
    <ds:schemaRef ds:uri="97d214e1-938a-44bb-9cd3-01e38c5eb5c1"/>
    <ds:schemaRef ds:uri="http://purl.org/dc/terms/"/>
  </ds:schemaRefs>
</ds:datastoreItem>
</file>

<file path=customXml/itemProps2.xml><?xml version="1.0" encoding="utf-8"?>
<ds:datastoreItem xmlns:ds="http://schemas.openxmlformats.org/officeDocument/2006/customXml" ds:itemID="{8D8BC762-13B4-4F6F-85B7-136DC5C17531}">
  <ds:schemaRefs>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F94758-02F2-4988-B37D-C64E6C9230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TotalTime>
  <Words>840</Words>
  <Application>Microsoft Office PowerPoint</Application>
  <PresentationFormat>ワイド画面</PresentationFormat>
  <Paragraphs>115</Paragraphs>
  <Slides>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Asano Goto</dc:creator>
  <cp:lastModifiedBy>Administrator</cp:lastModifiedBy>
  <cp:revision>3</cp:revision>
  <dcterms:created xsi:type="dcterms:W3CDTF">2022-02-18T07:44:52Z</dcterms:created>
  <dcterms:modified xsi:type="dcterms:W3CDTF">2023-01-17T06:20:18Z</dcterms:modified>
</cp:coreProperties>
</file>