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"/>
  </p:notesMasterIdLst>
  <p:sldIdLst>
    <p:sldId id="261" r:id="rId2"/>
  </p:sldIdLst>
  <p:sldSz cx="7010400" cy="9893300"/>
  <p:notesSz cx="6735763" cy="9866313"/>
  <p:embeddedFontLst>
    <p:embeddedFont>
      <p:font typeface="游ゴシック" panose="020B0400000000000000" pitchFamily="50" charset="-128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00823B"/>
    <a:srgbClr val="009644"/>
    <a:srgbClr val="594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18357-C227-4EF1-AAC7-869202AF3835}" v="64" dt="2023-10-23T11:27:30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972" y="-3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21" Type="http://schemas.microsoft.com/office/2016/11/relationships/changesInfo" Target="changesInfos/changesInfo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mizu Seri" userId="8a78fc34-fb04-430f-8da9-160878fd9b06" providerId="ADAL" clId="{B0B18357-C227-4EF1-AAC7-869202AF3835}"/>
    <pc:docChg chg="undo redo custSel addSld delSld modSld sldOrd addMainMaster delMainMaster">
      <pc:chgData name="Shimizu Seri" userId="8a78fc34-fb04-430f-8da9-160878fd9b06" providerId="ADAL" clId="{B0B18357-C227-4EF1-AAC7-869202AF3835}" dt="2023-10-23T11:30:48.119" v="2035" actId="1076"/>
      <pc:docMkLst>
        <pc:docMk/>
      </pc:docMkLst>
      <pc:sldChg chg="addSp delSp modSp del mod ord">
        <pc:chgData name="Shimizu Seri" userId="8a78fc34-fb04-430f-8da9-160878fd9b06" providerId="ADAL" clId="{B0B18357-C227-4EF1-AAC7-869202AF3835}" dt="2023-10-23T11:16:29.105" v="1942" actId="2696"/>
        <pc:sldMkLst>
          <pc:docMk/>
          <pc:sldMk cId="0" sldId="256"/>
        </pc:sldMkLst>
        <pc:spChg chg="mod">
          <ac:chgData name="Shimizu Seri" userId="8a78fc34-fb04-430f-8da9-160878fd9b06" providerId="ADAL" clId="{B0B18357-C227-4EF1-AAC7-869202AF3835}" dt="2023-10-12T09:41:06.874" v="176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41:08.994" v="177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41:05.730" v="175" actId="1076"/>
          <ac:spMkLst>
            <pc:docMk/>
            <pc:sldMk cId="0" sldId="256"/>
            <ac:spMk id="10" creationId="{00000000-0000-0000-0000-000000000000}"/>
          </ac:spMkLst>
        </pc:spChg>
        <pc:spChg chg="add del mod">
          <ac:chgData name="Shimizu Seri" userId="8a78fc34-fb04-430f-8da9-160878fd9b06" providerId="ADAL" clId="{B0B18357-C227-4EF1-AAC7-869202AF3835}" dt="2023-10-23T09:59:51.080" v="1250" actId="478"/>
          <ac:spMkLst>
            <pc:docMk/>
            <pc:sldMk cId="0" sldId="256"/>
            <ac:spMk id="52" creationId="{A950DF74-9ACE-697E-474D-02183AE3BB3F}"/>
          </ac:spMkLst>
        </pc:spChg>
      </pc:sldChg>
      <pc:sldChg chg="addSp delSp modSp mod ord">
        <pc:chgData name="Shimizu Seri" userId="8a78fc34-fb04-430f-8da9-160878fd9b06" providerId="ADAL" clId="{B0B18357-C227-4EF1-AAC7-869202AF3835}" dt="2023-10-23T11:30:48.119" v="2035" actId="1076"/>
        <pc:sldMkLst>
          <pc:docMk/>
          <pc:sldMk cId="0" sldId="257"/>
        </pc:sldMkLst>
        <pc:spChg chg="del mod">
          <ac:chgData name="Shimizu Seri" userId="8a78fc34-fb04-430f-8da9-160878fd9b06" providerId="ADAL" clId="{B0B18357-C227-4EF1-AAC7-869202AF3835}" dt="2023-10-12T09:41:46.874" v="183" actId="478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10:28:10.307" v="1428" actId="478"/>
          <ac:spMkLst>
            <pc:docMk/>
            <pc:sldMk cId="0" sldId="257"/>
            <ac:spMk id="6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38:23.859" v="153" actId="2711"/>
          <ac:spMkLst>
            <pc:docMk/>
            <pc:sldMk cId="0" sldId="257"/>
            <ac:spMk id="8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20:20.263" v="1959" actId="113"/>
          <ac:spMkLst>
            <pc:docMk/>
            <pc:sldMk cId="0" sldId="257"/>
            <ac:spMk id="9" creationId="{00000000-0000-0000-0000-000000000000}"/>
          </ac:spMkLst>
        </pc:spChg>
        <pc:spChg chg="add del">
          <ac:chgData name="Shimizu Seri" userId="8a78fc34-fb04-430f-8da9-160878fd9b06" providerId="ADAL" clId="{B0B18357-C227-4EF1-AAC7-869202AF3835}" dt="2023-10-23T09:27:08.600" v="1001" actId="22"/>
          <ac:spMkLst>
            <pc:docMk/>
            <pc:sldMk cId="0" sldId="257"/>
            <ac:spMk id="10" creationId="{81719D23-6FC2-6F4E-4FB2-56E5B6C6967F}"/>
          </ac:spMkLst>
        </pc:spChg>
        <pc:spChg chg="add mod ord">
          <ac:chgData name="Shimizu Seri" userId="8a78fc34-fb04-430f-8da9-160878fd9b06" providerId="ADAL" clId="{B0B18357-C227-4EF1-AAC7-869202AF3835}" dt="2023-10-23T11:23:47.169" v="1984" actId="14100"/>
          <ac:spMkLst>
            <pc:docMk/>
            <pc:sldMk cId="0" sldId="257"/>
            <ac:spMk id="11" creationId="{AE3F7354-AD17-C0B0-23C1-F0F212FEF273}"/>
          </ac:spMkLst>
        </pc:spChg>
        <pc:spChg chg="mod">
          <ac:chgData name="Shimizu Seri" userId="8a78fc34-fb04-430f-8da9-160878fd9b06" providerId="ADAL" clId="{B0B18357-C227-4EF1-AAC7-869202AF3835}" dt="2023-10-12T09:40:05.765" v="165" actId="1076"/>
          <ac:spMkLst>
            <pc:docMk/>
            <pc:sldMk cId="0" sldId="257"/>
            <ac:spMk id="12" creationId="{00000000-0000-0000-0000-000000000000}"/>
          </ac:spMkLst>
        </pc:spChg>
        <pc:spChg chg="add del mod">
          <ac:chgData name="Shimizu Seri" userId="8a78fc34-fb04-430f-8da9-160878fd9b06" providerId="ADAL" clId="{B0B18357-C227-4EF1-AAC7-869202AF3835}" dt="2023-10-23T10:18:21.492" v="1334"/>
          <ac:spMkLst>
            <pc:docMk/>
            <pc:sldMk cId="0" sldId="257"/>
            <ac:spMk id="12" creationId="{EFBFEFD3-B7A2-EAB9-77FD-3BDFDE4099CD}"/>
          </ac:spMkLst>
        </pc:spChg>
        <pc:spChg chg="mod">
          <ac:chgData name="Shimizu Seri" userId="8a78fc34-fb04-430f-8da9-160878fd9b06" providerId="ADAL" clId="{B0B18357-C227-4EF1-AAC7-869202AF3835}" dt="2023-10-23T10:18:30.306" v="1335"/>
          <ac:spMkLst>
            <pc:docMk/>
            <pc:sldMk cId="0" sldId="257"/>
            <ac:spMk id="14" creationId="{BDABB9BD-E140-62F3-7FA8-43DB7DDDAEEC}"/>
          </ac:spMkLst>
        </pc:spChg>
        <pc:spChg chg="mod">
          <ac:chgData name="Shimizu Seri" userId="8a78fc34-fb04-430f-8da9-160878fd9b06" providerId="ADAL" clId="{B0B18357-C227-4EF1-AAC7-869202AF3835}" dt="2023-10-12T09:42:20.306" v="186" actId="1076"/>
          <ac:spMkLst>
            <pc:docMk/>
            <pc:sldMk cId="0" sldId="257"/>
            <ac:spMk id="15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20:38.036" v="1966" actId="113"/>
          <ac:spMkLst>
            <pc:docMk/>
            <pc:sldMk cId="0" sldId="257"/>
            <ac:spMk id="15" creationId="{7B033A3D-0BF6-83A3-DF2F-CE6F3A73B594}"/>
          </ac:spMkLst>
        </pc:spChg>
        <pc:spChg chg="mod">
          <ac:chgData name="Shimizu Seri" userId="8a78fc34-fb04-430f-8da9-160878fd9b06" providerId="ADAL" clId="{B0B18357-C227-4EF1-AAC7-869202AF3835}" dt="2023-10-12T09:40:24.965" v="169" actId="14100"/>
          <ac:spMkLst>
            <pc:docMk/>
            <pc:sldMk cId="0" sldId="257"/>
            <ac:spMk id="16" creationId="{00000000-0000-0000-0000-000000000000}"/>
          </ac:spMkLst>
        </pc:spChg>
        <pc:spChg chg="add mod ord">
          <ac:chgData name="Shimizu Seri" userId="8a78fc34-fb04-430f-8da9-160878fd9b06" providerId="ADAL" clId="{B0B18357-C227-4EF1-AAC7-869202AF3835}" dt="2023-10-23T11:19:46.895" v="1950" actId="1076"/>
          <ac:spMkLst>
            <pc:docMk/>
            <pc:sldMk cId="0" sldId="257"/>
            <ac:spMk id="16" creationId="{30AE552F-0CFB-D4ED-70AE-0AFB9F29B939}"/>
          </ac:spMkLst>
        </pc:spChg>
        <pc:spChg chg="mod">
          <ac:chgData name="Shimizu Seri" userId="8a78fc34-fb04-430f-8da9-160878fd9b06" providerId="ADAL" clId="{B0B18357-C227-4EF1-AAC7-869202AF3835}" dt="2023-10-12T09:42:09.051" v="185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40:17.151" v="167" actId="255"/>
          <ac:spMkLst>
            <pc:docMk/>
            <pc:sldMk cId="0" sldId="257"/>
            <ac:spMk id="18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0:58:19.239" v="1694" actId="1076"/>
          <ac:spMkLst>
            <pc:docMk/>
            <pc:sldMk cId="0" sldId="257"/>
            <ac:spMk id="18" creationId="{593B4695-53B9-CB5A-BB08-08DED60B543D}"/>
          </ac:spMkLst>
        </pc:spChg>
        <pc:spChg chg="del mod">
          <ac:chgData name="Shimizu Seri" userId="8a78fc34-fb04-430f-8da9-160878fd9b06" providerId="ADAL" clId="{B0B18357-C227-4EF1-AAC7-869202AF3835}" dt="2023-10-23T09:53:14.181" v="1143" actId="478"/>
          <ac:spMkLst>
            <pc:docMk/>
            <pc:sldMk cId="0" sldId="257"/>
            <ac:spMk id="19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21:30.280" v="1360" actId="478"/>
          <ac:spMkLst>
            <pc:docMk/>
            <pc:sldMk cId="0" sldId="257"/>
            <ac:spMk id="22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32:19.368" v="1449" actId="478"/>
          <ac:spMkLst>
            <pc:docMk/>
            <pc:sldMk cId="0" sldId="257"/>
            <ac:spMk id="24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10:32:12.682" v="1445" actId="478"/>
          <ac:spMkLst>
            <pc:docMk/>
            <pc:sldMk cId="0" sldId="257"/>
            <ac:spMk id="25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32:14.424" v="1446" actId="478"/>
          <ac:spMkLst>
            <pc:docMk/>
            <pc:sldMk cId="0" sldId="257"/>
            <ac:spMk id="26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32:16.223" v="1447" actId="478"/>
          <ac:spMkLst>
            <pc:docMk/>
            <pc:sldMk cId="0" sldId="257"/>
            <ac:spMk id="27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03:41.601" v="1742" actId="255"/>
          <ac:spMkLst>
            <pc:docMk/>
            <pc:sldMk cId="0" sldId="257"/>
            <ac:spMk id="28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32:18.059" v="1448" actId="478"/>
          <ac:spMkLst>
            <pc:docMk/>
            <pc:sldMk cId="0" sldId="257"/>
            <ac:spMk id="29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11:08:42.528" v="1862" actId="478"/>
          <ac:spMkLst>
            <pc:docMk/>
            <pc:sldMk cId="0" sldId="257"/>
            <ac:spMk id="30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53:52.807" v="1639" actId="478"/>
          <ac:spMkLst>
            <pc:docMk/>
            <pc:sldMk cId="0" sldId="257"/>
            <ac:spMk id="35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10:53:50.116" v="1636" actId="478"/>
          <ac:spMkLst>
            <pc:docMk/>
            <pc:sldMk cId="0" sldId="257"/>
            <ac:spMk id="36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10:53:51.391" v="1638" actId="478"/>
          <ac:spMkLst>
            <pc:docMk/>
            <pc:sldMk cId="0" sldId="257"/>
            <ac:spMk id="37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53:48.135" v="1634" actId="478"/>
          <ac:spMkLst>
            <pc:docMk/>
            <pc:sldMk cId="0" sldId="257"/>
            <ac:spMk id="38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55:56.706" v="276" actId="2711"/>
          <ac:spMkLst>
            <pc:docMk/>
            <pc:sldMk cId="0" sldId="257"/>
            <ac:spMk id="39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53:55.820" v="1640" actId="478"/>
          <ac:spMkLst>
            <pc:docMk/>
            <pc:sldMk cId="0" sldId="257"/>
            <ac:spMk id="40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24:21.901" v="1987" actId="1076"/>
          <ac:spMkLst>
            <pc:docMk/>
            <pc:sldMk cId="0" sldId="257"/>
            <ac:spMk id="41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0:53:37.838" v="1627" actId="1076"/>
          <ac:spMkLst>
            <pc:docMk/>
            <pc:sldMk cId="0" sldId="257"/>
            <ac:spMk id="44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10:54:45.957" v="1663" actId="478"/>
          <ac:spMkLst>
            <pc:docMk/>
            <pc:sldMk cId="0" sldId="257"/>
            <ac:spMk id="46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53:39.464" v="1628" actId="478"/>
          <ac:spMkLst>
            <pc:docMk/>
            <pc:sldMk cId="0" sldId="257"/>
            <ac:spMk id="47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10:53:42.856" v="1631" actId="478"/>
          <ac:spMkLst>
            <pc:docMk/>
            <pc:sldMk cId="0" sldId="257"/>
            <ac:spMk id="48" creationId="{00000000-0000-0000-0000-000000000000}"/>
          </ac:spMkLst>
        </pc:spChg>
        <pc:spChg chg="del">
          <ac:chgData name="Shimizu Seri" userId="8a78fc34-fb04-430f-8da9-160878fd9b06" providerId="ADAL" clId="{B0B18357-C227-4EF1-AAC7-869202AF3835}" dt="2023-10-23T10:53:41.087" v="1629" actId="478"/>
          <ac:spMkLst>
            <pc:docMk/>
            <pc:sldMk cId="0" sldId="257"/>
            <ac:spMk id="49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55:45.419" v="275" actId="2711"/>
          <ac:spMkLst>
            <pc:docMk/>
            <pc:sldMk cId="0" sldId="257"/>
            <ac:spMk id="50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10:44:41.302" v="1560" actId="478"/>
          <ac:spMkLst>
            <pc:docMk/>
            <pc:sldMk cId="0" sldId="257"/>
            <ac:spMk id="51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11:08:41.584" v="1861" actId="478"/>
          <ac:spMkLst>
            <pc:docMk/>
            <pc:sldMk cId="0" sldId="257"/>
            <ac:spMk id="52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34:06.526" v="87" actId="1076"/>
          <ac:spMkLst>
            <pc:docMk/>
            <pc:sldMk cId="0" sldId="257"/>
            <ac:spMk id="58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38:23.859" v="153" actId="2711"/>
          <ac:spMkLst>
            <pc:docMk/>
            <pc:sldMk cId="0" sldId="257"/>
            <ac:spMk id="64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20:15.784" v="1957" actId="113"/>
          <ac:spMkLst>
            <pc:docMk/>
            <pc:sldMk cId="0" sldId="257"/>
            <ac:spMk id="65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38:23.859" v="153" actId="2711"/>
          <ac:spMkLst>
            <pc:docMk/>
            <pc:sldMk cId="0" sldId="257"/>
            <ac:spMk id="67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20:18.238" v="1958" actId="113"/>
          <ac:spMkLst>
            <pc:docMk/>
            <pc:sldMk cId="0" sldId="257"/>
            <ac:spMk id="68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38:23.859" v="153" actId="2711"/>
          <ac:spMkLst>
            <pc:docMk/>
            <pc:sldMk cId="0" sldId="257"/>
            <ac:spMk id="70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20:30.960" v="1964" actId="113"/>
          <ac:spMkLst>
            <pc:docMk/>
            <pc:sldMk cId="0" sldId="257"/>
            <ac:spMk id="71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38:23.859" v="153" actId="2711"/>
          <ac:spMkLst>
            <pc:docMk/>
            <pc:sldMk cId="0" sldId="257"/>
            <ac:spMk id="73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20:34.285" v="1965" actId="113"/>
          <ac:spMkLst>
            <pc:docMk/>
            <pc:sldMk cId="0" sldId="257"/>
            <ac:spMk id="74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57:49.778" v="287" actId="1076"/>
          <ac:spMkLst>
            <pc:docMk/>
            <pc:sldMk cId="0" sldId="257"/>
            <ac:spMk id="76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0:13:23.413" v="1300" actId="14100"/>
          <ac:spMkLst>
            <pc:docMk/>
            <pc:sldMk cId="0" sldId="257"/>
            <ac:spMk id="77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0:19:22.480" v="1348" actId="1076"/>
          <ac:spMkLst>
            <pc:docMk/>
            <pc:sldMk cId="0" sldId="257"/>
            <ac:spMk id="78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0:17:10.908" v="1326" actId="1076"/>
          <ac:spMkLst>
            <pc:docMk/>
            <pc:sldMk cId="0" sldId="257"/>
            <ac:spMk id="79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0:16:41.365" v="1324" actId="1076"/>
          <ac:spMkLst>
            <pc:docMk/>
            <pc:sldMk cId="0" sldId="257"/>
            <ac:spMk id="80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0:16:26.576" v="1323" actId="1076"/>
          <ac:spMkLst>
            <pc:docMk/>
            <pc:sldMk cId="0" sldId="257"/>
            <ac:spMk id="81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23:42.125" v="1983" actId="13926"/>
          <ac:spMkLst>
            <pc:docMk/>
            <pc:sldMk cId="0" sldId="257"/>
            <ac:spMk id="82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12:31.083" v="1911" actId="1076"/>
          <ac:spMkLst>
            <pc:docMk/>
            <pc:sldMk cId="0" sldId="257"/>
            <ac:spMk id="83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11:16:02.407" v="1941" actId="1076"/>
          <ac:spMkLst>
            <pc:docMk/>
            <pc:sldMk cId="0" sldId="257"/>
            <ac:spMk id="84" creationId="{00000000-0000-0000-0000-000000000000}"/>
          </ac:spMkLst>
        </pc:spChg>
        <pc:spChg chg="add del mod">
          <ac:chgData name="Shimizu Seri" userId="8a78fc34-fb04-430f-8da9-160878fd9b06" providerId="ADAL" clId="{B0B18357-C227-4EF1-AAC7-869202AF3835}" dt="2023-10-12T09:34:58.625" v="89"/>
          <ac:spMkLst>
            <pc:docMk/>
            <pc:sldMk cId="0" sldId="257"/>
            <ac:spMk id="85" creationId="{96352601-A06D-CA44-9124-097FD5426061}"/>
          </ac:spMkLst>
        </pc:spChg>
        <pc:spChg chg="mod">
          <ac:chgData name="Shimizu Seri" userId="8a78fc34-fb04-430f-8da9-160878fd9b06" providerId="ADAL" clId="{B0B18357-C227-4EF1-AAC7-869202AF3835}" dt="2023-10-23T10:22:00.091" v="1361"/>
          <ac:spMkLst>
            <pc:docMk/>
            <pc:sldMk cId="0" sldId="257"/>
            <ac:spMk id="85" creationId="{EE057A94-4EEA-858C-4C28-11C06CF84CE7}"/>
          </ac:spMkLst>
        </pc:spChg>
        <pc:spChg chg="add mod">
          <ac:chgData name="Shimizu Seri" userId="8a78fc34-fb04-430f-8da9-160878fd9b06" providerId="ADAL" clId="{B0B18357-C227-4EF1-AAC7-869202AF3835}" dt="2023-10-23T11:19:55.026" v="1951" actId="113"/>
          <ac:spMkLst>
            <pc:docMk/>
            <pc:sldMk cId="0" sldId="257"/>
            <ac:spMk id="86" creationId="{678FD241-183B-4D26-E0BB-AEBCDBB156D4}"/>
          </ac:spMkLst>
        </pc:spChg>
        <pc:spChg chg="add del mod">
          <ac:chgData name="Shimizu Seri" userId="8a78fc34-fb04-430f-8da9-160878fd9b06" providerId="ADAL" clId="{B0B18357-C227-4EF1-AAC7-869202AF3835}" dt="2023-10-23T11:00:23.787" v="1710" actId="478"/>
          <ac:spMkLst>
            <pc:docMk/>
            <pc:sldMk cId="0" sldId="257"/>
            <ac:spMk id="87" creationId="{07CF6AC1-F0EF-BF3F-40BE-2EBB546CC0E6}"/>
          </ac:spMkLst>
        </pc:spChg>
        <pc:spChg chg="add del mod">
          <ac:chgData name="Shimizu Seri" userId="8a78fc34-fb04-430f-8da9-160878fd9b06" providerId="ADAL" clId="{B0B18357-C227-4EF1-AAC7-869202AF3835}" dt="2023-10-23T11:00:25.464" v="1711" actId="478"/>
          <ac:spMkLst>
            <pc:docMk/>
            <pc:sldMk cId="0" sldId="257"/>
            <ac:spMk id="88" creationId="{71DB1C6B-2DCE-9738-8B68-5C9BC31EB236}"/>
          </ac:spMkLst>
        </pc:spChg>
        <pc:spChg chg="add del mod">
          <ac:chgData name="Shimizu Seri" userId="8a78fc34-fb04-430f-8da9-160878fd9b06" providerId="ADAL" clId="{B0B18357-C227-4EF1-AAC7-869202AF3835}" dt="2023-10-23T11:00:26.941" v="1712" actId="478"/>
          <ac:spMkLst>
            <pc:docMk/>
            <pc:sldMk cId="0" sldId="257"/>
            <ac:spMk id="89" creationId="{8C4E50A7-437D-5EC2-9715-489C4C55C381}"/>
          </ac:spMkLst>
        </pc:spChg>
        <pc:spChg chg="add mod">
          <ac:chgData name="Shimizu Seri" userId="8a78fc34-fb04-430f-8da9-160878fd9b06" providerId="ADAL" clId="{B0B18357-C227-4EF1-AAC7-869202AF3835}" dt="2023-10-23T11:30:27.097" v="2032" actId="14100"/>
          <ac:spMkLst>
            <pc:docMk/>
            <pc:sldMk cId="0" sldId="257"/>
            <ac:spMk id="90" creationId="{2F159875-99AB-6AF7-3094-E7040B913AA8}"/>
          </ac:spMkLst>
        </pc:spChg>
        <pc:spChg chg="mod">
          <ac:chgData name="Shimizu Seri" userId="8a78fc34-fb04-430f-8da9-160878fd9b06" providerId="ADAL" clId="{B0B18357-C227-4EF1-AAC7-869202AF3835}" dt="2023-10-12T09:44:29.761" v="194"/>
          <ac:spMkLst>
            <pc:docMk/>
            <pc:sldMk cId="0" sldId="257"/>
            <ac:spMk id="92" creationId="{1F6DF5DD-0D29-DEA6-D27A-7EA9FFA92083}"/>
          </ac:spMkLst>
        </pc:spChg>
        <pc:spChg chg="mod">
          <ac:chgData name="Shimizu Seri" userId="8a78fc34-fb04-430f-8da9-160878fd9b06" providerId="ADAL" clId="{B0B18357-C227-4EF1-AAC7-869202AF3835}" dt="2023-10-12T09:44:29.761" v="194"/>
          <ac:spMkLst>
            <pc:docMk/>
            <pc:sldMk cId="0" sldId="257"/>
            <ac:spMk id="93" creationId="{8BBFBF99-C297-0DB8-4F0B-0433884E7720}"/>
          </ac:spMkLst>
        </pc:spChg>
        <pc:spChg chg="add mod">
          <ac:chgData name="Shimizu Seri" userId="8a78fc34-fb04-430f-8da9-160878fd9b06" providerId="ADAL" clId="{B0B18357-C227-4EF1-AAC7-869202AF3835}" dt="2023-10-23T09:56:19.784" v="1227" actId="20577"/>
          <ac:spMkLst>
            <pc:docMk/>
            <pc:sldMk cId="0" sldId="257"/>
            <ac:spMk id="94" creationId="{4ABCC5E4-48D0-6002-B49C-D82204B7EB61}"/>
          </ac:spMkLst>
        </pc:spChg>
        <pc:spChg chg="add mod">
          <ac:chgData name="Shimizu Seri" userId="8a78fc34-fb04-430f-8da9-160878fd9b06" providerId="ADAL" clId="{B0B18357-C227-4EF1-AAC7-869202AF3835}" dt="2023-10-12T09:50:13.685" v="236" actId="1076"/>
          <ac:spMkLst>
            <pc:docMk/>
            <pc:sldMk cId="0" sldId="257"/>
            <ac:spMk id="95" creationId="{C76B0E6D-C97B-121D-8930-0496A4615D0F}"/>
          </ac:spMkLst>
        </pc:spChg>
        <pc:spChg chg="add mod">
          <ac:chgData name="Shimizu Seri" userId="8a78fc34-fb04-430f-8da9-160878fd9b06" providerId="ADAL" clId="{B0B18357-C227-4EF1-AAC7-869202AF3835}" dt="2023-10-23T09:42:29.453" v="1015" actId="2711"/>
          <ac:spMkLst>
            <pc:docMk/>
            <pc:sldMk cId="0" sldId="257"/>
            <ac:spMk id="96" creationId="{F0073A45-6AA7-E617-D3B0-FEB742189F47}"/>
          </ac:spMkLst>
        </pc:spChg>
        <pc:spChg chg="add mod">
          <ac:chgData name="Shimizu Seri" userId="8a78fc34-fb04-430f-8da9-160878fd9b06" providerId="ADAL" clId="{B0B18357-C227-4EF1-AAC7-869202AF3835}" dt="2023-10-23T09:42:57.005" v="1018" actId="1076"/>
          <ac:spMkLst>
            <pc:docMk/>
            <pc:sldMk cId="0" sldId="257"/>
            <ac:spMk id="97" creationId="{AFB0EAD4-D1E4-8E57-0D26-8B86B7AF420C}"/>
          </ac:spMkLst>
        </pc:spChg>
        <pc:spChg chg="add del mod ord">
          <ac:chgData name="Shimizu Seri" userId="8a78fc34-fb04-430f-8da9-160878fd9b06" providerId="ADAL" clId="{B0B18357-C227-4EF1-AAC7-869202AF3835}" dt="2023-10-23T09:45:03.837" v="1028" actId="478"/>
          <ac:spMkLst>
            <pc:docMk/>
            <pc:sldMk cId="0" sldId="257"/>
            <ac:spMk id="98" creationId="{E475580A-A390-41E8-4236-B868382D08F5}"/>
          </ac:spMkLst>
        </pc:spChg>
        <pc:spChg chg="mod">
          <ac:chgData name="Shimizu Seri" userId="8a78fc34-fb04-430f-8da9-160878fd9b06" providerId="ADAL" clId="{B0B18357-C227-4EF1-AAC7-869202AF3835}" dt="2023-10-23T10:24:40.948" v="1389"/>
          <ac:spMkLst>
            <pc:docMk/>
            <pc:sldMk cId="0" sldId="257"/>
            <ac:spMk id="100" creationId="{C124F595-64B4-2DB3-036A-45A092BED3F1}"/>
          </ac:spMkLst>
        </pc:spChg>
        <pc:spChg chg="mod">
          <ac:chgData name="Shimizu Seri" userId="8a78fc34-fb04-430f-8da9-160878fd9b06" providerId="ADAL" clId="{B0B18357-C227-4EF1-AAC7-869202AF3835}" dt="2023-10-23T10:24:40.948" v="1389"/>
          <ac:spMkLst>
            <pc:docMk/>
            <pc:sldMk cId="0" sldId="257"/>
            <ac:spMk id="101" creationId="{8B715B62-BE25-E7C5-7F31-4ABB6B16380D}"/>
          </ac:spMkLst>
        </pc:spChg>
        <pc:spChg chg="mod">
          <ac:chgData name="Shimizu Seri" userId="8a78fc34-fb04-430f-8da9-160878fd9b06" providerId="ADAL" clId="{B0B18357-C227-4EF1-AAC7-869202AF3835}" dt="2023-10-23T10:24:42.441" v="1390"/>
          <ac:spMkLst>
            <pc:docMk/>
            <pc:sldMk cId="0" sldId="257"/>
            <ac:spMk id="103" creationId="{D5AB2904-562A-A30F-E8B6-71123FF19148}"/>
          </ac:spMkLst>
        </pc:spChg>
        <pc:spChg chg="mod">
          <ac:chgData name="Shimizu Seri" userId="8a78fc34-fb04-430f-8da9-160878fd9b06" providerId="ADAL" clId="{B0B18357-C227-4EF1-AAC7-869202AF3835}" dt="2023-10-23T10:24:42.441" v="1390"/>
          <ac:spMkLst>
            <pc:docMk/>
            <pc:sldMk cId="0" sldId="257"/>
            <ac:spMk id="104" creationId="{B2482F75-B9E6-B660-7853-7BA8E9CA7832}"/>
          </ac:spMkLst>
        </pc:spChg>
        <pc:spChg chg="mod">
          <ac:chgData name="Shimizu Seri" userId="8a78fc34-fb04-430f-8da9-160878fd9b06" providerId="ADAL" clId="{B0B18357-C227-4EF1-AAC7-869202AF3835}" dt="2023-10-23T10:24:44.083" v="1391"/>
          <ac:spMkLst>
            <pc:docMk/>
            <pc:sldMk cId="0" sldId="257"/>
            <ac:spMk id="106" creationId="{9D54AA04-A15B-5AD9-31E2-17154736E532}"/>
          </ac:spMkLst>
        </pc:spChg>
        <pc:spChg chg="mod">
          <ac:chgData name="Shimizu Seri" userId="8a78fc34-fb04-430f-8da9-160878fd9b06" providerId="ADAL" clId="{B0B18357-C227-4EF1-AAC7-869202AF3835}" dt="2023-10-23T10:24:44.083" v="1391"/>
          <ac:spMkLst>
            <pc:docMk/>
            <pc:sldMk cId="0" sldId="257"/>
            <ac:spMk id="107" creationId="{07163691-C317-773E-7C0A-D84FE64DB3BE}"/>
          </ac:spMkLst>
        </pc:spChg>
        <pc:spChg chg="add del mod">
          <ac:chgData name="Shimizu Seri" userId="8a78fc34-fb04-430f-8da9-160878fd9b06" providerId="ADAL" clId="{B0B18357-C227-4EF1-AAC7-869202AF3835}" dt="2023-10-23T10:31:13.055" v="1435"/>
          <ac:spMkLst>
            <pc:docMk/>
            <pc:sldMk cId="0" sldId="257"/>
            <ac:spMk id="108" creationId="{191B4EB8-6DF2-1795-B4AC-1D53CA033AC5}"/>
          </ac:spMkLst>
        </pc:spChg>
        <pc:spChg chg="mod">
          <ac:chgData name="Shimizu Seri" userId="8a78fc34-fb04-430f-8da9-160878fd9b06" providerId="ADAL" clId="{B0B18357-C227-4EF1-AAC7-869202AF3835}" dt="2023-10-23T10:31:31.434" v="1436"/>
          <ac:spMkLst>
            <pc:docMk/>
            <pc:sldMk cId="0" sldId="257"/>
            <ac:spMk id="110" creationId="{FA92BC2D-C749-BB5C-9941-AB6F9B32D9A1}"/>
          </ac:spMkLst>
        </pc:spChg>
        <pc:spChg chg="mod">
          <ac:chgData name="Shimizu Seri" userId="8a78fc34-fb04-430f-8da9-160878fd9b06" providerId="ADAL" clId="{B0B18357-C227-4EF1-AAC7-869202AF3835}" dt="2023-10-23T10:31:31.434" v="1436"/>
          <ac:spMkLst>
            <pc:docMk/>
            <pc:sldMk cId="0" sldId="257"/>
            <ac:spMk id="111" creationId="{059AA31F-6A92-7423-E766-30E5A78F4624}"/>
          </ac:spMkLst>
        </pc:spChg>
        <pc:spChg chg="mod">
          <ac:chgData name="Shimizu Seri" userId="8a78fc34-fb04-430f-8da9-160878fd9b06" providerId="ADAL" clId="{B0B18357-C227-4EF1-AAC7-869202AF3835}" dt="2023-10-23T10:31:31.434" v="1436"/>
          <ac:spMkLst>
            <pc:docMk/>
            <pc:sldMk cId="0" sldId="257"/>
            <ac:spMk id="112" creationId="{1D0D710E-98C1-21B7-8609-B76AD48E3C73}"/>
          </ac:spMkLst>
        </pc:spChg>
        <pc:spChg chg="add del mod">
          <ac:chgData name="Shimizu Seri" userId="8a78fc34-fb04-430f-8da9-160878fd9b06" providerId="ADAL" clId="{B0B18357-C227-4EF1-AAC7-869202AF3835}" dt="2023-10-23T10:32:43.162" v="1451"/>
          <ac:spMkLst>
            <pc:docMk/>
            <pc:sldMk cId="0" sldId="257"/>
            <ac:spMk id="113" creationId="{87179811-B84F-B4EE-EED7-FA7BE9CCC8A9}"/>
          </ac:spMkLst>
        </pc:spChg>
        <pc:spChg chg="mod">
          <ac:chgData name="Shimizu Seri" userId="8a78fc34-fb04-430f-8da9-160878fd9b06" providerId="ADAL" clId="{B0B18357-C227-4EF1-AAC7-869202AF3835}" dt="2023-10-23T10:40:14.805" v="1515" actId="1076"/>
          <ac:spMkLst>
            <pc:docMk/>
            <pc:sldMk cId="0" sldId="257"/>
            <ac:spMk id="115" creationId="{1F8B9FF0-E082-FE46-6DB5-4748F2C4949D}"/>
          </ac:spMkLst>
        </pc:spChg>
        <pc:spChg chg="mod">
          <ac:chgData name="Shimizu Seri" userId="8a78fc34-fb04-430f-8da9-160878fd9b06" providerId="ADAL" clId="{B0B18357-C227-4EF1-AAC7-869202AF3835}" dt="2023-10-23T10:38:34.493" v="1505" actId="1076"/>
          <ac:spMkLst>
            <pc:docMk/>
            <pc:sldMk cId="0" sldId="257"/>
            <ac:spMk id="116" creationId="{85D04829-089D-D496-E0A6-AB343D06AC96}"/>
          </ac:spMkLst>
        </pc:spChg>
        <pc:spChg chg="mod">
          <ac:chgData name="Shimizu Seri" userId="8a78fc34-fb04-430f-8da9-160878fd9b06" providerId="ADAL" clId="{B0B18357-C227-4EF1-AAC7-869202AF3835}" dt="2023-10-23T10:55:41.165" v="1672" actId="1076"/>
          <ac:spMkLst>
            <pc:docMk/>
            <pc:sldMk cId="0" sldId="257"/>
            <ac:spMk id="117" creationId="{05A02815-5B81-8698-268E-325D41DA178A}"/>
          </ac:spMkLst>
        </pc:spChg>
        <pc:spChg chg="add del">
          <ac:chgData name="Shimizu Seri" userId="8a78fc34-fb04-430f-8da9-160878fd9b06" providerId="ADAL" clId="{B0B18357-C227-4EF1-AAC7-869202AF3835}" dt="2023-10-23T10:43:54.153" v="1554" actId="22"/>
          <ac:spMkLst>
            <pc:docMk/>
            <pc:sldMk cId="0" sldId="257"/>
            <ac:spMk id="119" creationId="{A4D72CA9-E721-4615-9BCD-F3653F7EC1B7}"/>
          </ac:spMkLst>
        </pc:spChg>
        <pc:spChg chg="add mod">
          <ac:chgData name="Shimizu Seri" userId="8a78fc34-fb04-430f-8da9-160878fd9b06" providerId="ADAL" clId="{B0B18357-C227-4EF1-AAC7-869202AF3835}" dt="2023-10-23T11:23:23.619" v="1982" actId="1076"/>
          <ac:spMkLst>
            <pc:docMk/>
            <pc:sldMk cId="0" sldId="257"/>
            <ac:spMk id="121" creationId="{0F3A8B3F-7632-614A-603A-6E78ACAB7036}"/>
          </ac:spMkLst>
        </pc:spChg>
        <pc:spChg chg="add mod">
          <ac:chgData name="Shimizu Seri" userId="8a78fc34-fb04-430f-8da9-160878fd9b06" providerId="ADAL" clId="{B0B18357-C227-4EF1-AAC7-869202AF3835}" dt="2023-10-23T10:57:35.447" v="1684" actId="164"/>
          <ac:spMkLst>
            <pc:docMk/>
            <pc:sldMk cId="0" sldId="257"/>
            <ac:spMk id="122" creationId="{D3BED188-A61F-A221-DF5E-44FD5D9A7015}"/>
          </ac:spMkLst>
        </pc:spChg>
        <pc:spChg chg="mod">
          <ac:chgData name="Shimizu Seri" userId="8a78fc34-fb04-430f-8da9-160878fd9b06" providerId="ADAL" clId="{B0B18357-C227-4EF1-AAC7-869202AF3835}" dt="2023-10-23T10:57:42.402" v="1685"/>
          <ac:spMkLst>
            <pc:docMk/>
            <pc:sldMk cId="0" sldId="257"/>
            <ac:spMk id="126" creationId="{AE28D483-9356-A6E0-1BE5-4F87136A1833}"/>
          </ac:spMkLst>
        </pc:spChg>
        <pc:spChg chg="mod">
          <ac:chgData name="Shimizu Seri" userId="8a78fc34-fb04-430f-8da9-160878fd9b06" providerId="ADAL" clId="{B0B18357-C227-4EF1-AAC7-869202AF3835}" dt="2023-10-23T10:57:42.402" v="1685"/>
          <ac:spMkLst>
            <pc:docMk/>
            <pc:sldMk cId="0" sldId="257"/>
            <ac:spMk id="127" creationId="{D91D1EC1-0A60-F770-2FDC-B6344BBB1084}"/>
          </ac:spMkLst>
        </pc:spChg>
        <pc:spChg chg="mod">
          <ac:chgData name="Shimizu Seri" userId="8a78fc34-fb04-430f-8da9-160878fd9b06" providerId="ADAL" clId="{B0B18357-C227-4EF1-AAC7-869202AF3835}" dt="2023-10-23T10:57:42.402" v="1685"/>
          <ac:spMkLst>
            <pc:docMk/>
            <pc:sldMk cId="0" sldId="257"/>
            <ac:spMk id="128" creationId="{69B91BFF-2603-0B75-9C11-9803E212FDEE}"/>
          </ac:spMkLst>
        </pc:spChg>
        <pc:spChg chg="mod">
          <ac:chgData name="Shimizu Seri" userId="8a78fc34-fb04-430f-8da9-160878fd9b06" providerId="ADAL" clId="{B0B18357-C227-4EF1-AAC7-869202AF3835}" dt="2023-10-23T10:57:42.402" v="1685"/>
          <ac:spMkLst>
            <pc:docMk/>
            <pc:sldMk cId="0" sldId="257"/>
            <ac:spMk id="129" creationId="{FC0047B9-4737-E377-AB88-F5880F97855D}"/>
          </ac:spMkLst>
        </pc:spChg>
        <pc:spChg chg="mod">
          <ac:chgData name="Shimizu Seri" userId="8a78fc34-fb04-430f-8da9-160878fd9b06" providerId="ADAL" clId="{B0B18357-C227-4EF1-AAC7-869202AF3835}" dt="2023-10-23T10:57:42.402" v="1685"/>
          <ac:spMkLst>
            <pc:docMk/>
            <pc:sldMk cId="0" sldId="257"/>
            <ac:spMk id="130" creationId="{E769C560-4518-C629-D302-A6D611A9DD29}"/>
          </ac:spMkLst>
        </pc:spChg>
        <pc:spChg chg="mod">
          <ac:chgData name="Shimizu Seri" userId="8a78fc34-fb04-430f-8da9-160878fd9b06" providerId="ADAL" clId="{B0B18357-C227-4EF1-AAC7-869202AF3835}" dt="2023-10-23T10:57:42.402" v="1685"/>
          <ac:spMkLst>
            <pc:docMk/>
            <pc:sldMk cId="0" sldId="257"/>
            <ac:spMk id="131" creationId="{C9257F00-8305-BD16-5CB5-4E08870A312B}"/>
          </ac:spMkLst>
        </pc:spChg>
        <pc:spChg chg="add del mod">
          <ac:chgData name="Shimizu Seri" userId="8a78fc34-fb04-430f-8da9-160878fd9b06" providerId="ADAL" clId="{B0B18357-C227-4EF1-AAC7-869202AF3835}" dt="2023-10-23T10:58:12.786" v="1692"/>
          <ac:spMkLst>
            <pc:docMk/>
            <pc:sldMk cId="0" sldId="257"/>
            <ac:spMk id="132" creationId="{463F3F0F-087B-8296-8074-C828D591AF54}"/>
          </ac:spMkLst>
        </pc:spChg>
        <pc:spChg chg="add del mod">
          <ac:chgData name="Shimizu Seri" userId="8a78fc34-fb04-430f-8da9-160878fd9b06" providerId="ADAL" clId="{B0B18357-C227-4EF1-AAC7-869202AF3835}" dt="2023-10-23T10:59:37.222" v="1704"/>
          <ac:spMkLst>
            <pc:docMk/>
            <pc:sldMk cId="0" sldId="257"/>
            <ac:spMk id="134" creationId="{0A083D46-71EA-25A4-0512-A4A05A9982AF}"/>
          </ac:spMkLst>
        </pc:spChg>
        <pc:spChg chg="mod">
          <ac:chgData name="Shimizu Seri" userId="8a78fc34-fb04-430f-8da9-160878fd9b06" providerId="ADAL" clId="{B0B18357-C227-4EF1-AAC7-869202AF3835}" dt="2023-10-23T11:11:49.457" v="1897" actId="20577"/>
          <ac:spMkLst>
            <pc:docMk/>
            <pc:sldMk cId="0" sldId="257"/>
            <ac:spMk id="139" creationId="{70D17C74-DA14-B979-EE1B-17EB2FF7D058}"/>
          </ac:spMkLst>
        </pc:spChg>
        <pc:spChg chg="mod">
          <ac:chgData name="Shimizu Seri" userId="8a78fc34-fb04-430f-8da9-160878fd9b06" providerId="ADAL" clId="{B0B18357-C227-4EF1-AAC7-869202AF3835}" dt="2023-10-23T11:11:01.664" v="1883" actId="20577"/>
          <ac:spMkLst>
            <pc:docMk/>
            <pc:sldMk cId="0" sldId="257"/>
            <ac:spMk id="140" creationId="{83A59B53-087B-EC1B-5EF6-D6BFB2BFB46B}"/>
          </ac:spMkLst>
        </pc:spChg>
        <pc:spChg chg="mod">
          <ac:chgData name="Shimizu Seri" userId="8a78fc34-fb04-430f-8da9-160878fd9b06" providerId="ADAL" clId="{B0B18357-C227-4EF1-AAC7-869202AF3835}" dt="2023-10-23T11:00:05.099" v="1706"/>
          <ac:spMkLst>
            <pc:docMk/>
            <pc:sldMk cId="0" sldId="257"/>
            <ac:spMk id="141" creationId="{90078B7F-EDE4-B19F-8922-054240D86614}"/>
          </ac:spMkLst>
        </pc:spChg>
        <pc:spChg chg="del mod">
          <ac:chgData name="Shimizu Seri" userId="8a78fc34-fb04-430f-8da9-160878fd9b06" providerId="ADAL" clId="{B0B18357-C227-4EF1-AAC7-869202AF3835}" dt="2023-10-23T11:00:16.877" v="1709" actId="478"/>
          <ac:spMkLst>
            <pc:docMk/>
            <pc:sldMk cId="0" sldId="257"/>
            <ac:spMk id="142" creationId="{223090C0-8848-F4C6-54B9-28FD500F89DB}"/>
          </ac:spMkLst>
        </pc:spChg>
        <pc:spChg chg="del mod">
          <ac:chgData name="Shimizu Seri" userId="8a78fc34-fb04-430f-8da9-160878fd9b06" providerId="ADAL" clId="{B0B18357-C227-4EF1-AAC7-869202AF3835}" dt="2023-10-23T11:00:14.581" v="1708" actId="478"/>
          <ac:spMkLst>
            <pc:docMk/>
            <pc:sldMk cId="0" sldId="257"/>
            <ac:spMk id="143" creationId="{9387164F-11BE-EEDF-AA05-64D652E75599}"/>
          </ac:spMkLst>
        </pc:spChg>
        <pc:spChg chg="mod">
          <ac:chgData name="Shimizu Seri" userId="8a78fc34-fb04-430f-8da9-160878fd9b06" providerId="ADAL" clId="{B0B18357-C227-4EF1-AAC7-869202AF3835}" dt="2023-10-23T11:00:44.934" v="1718" actId="1076"/>
          <ac:spMkLst>
            <pc:docMk/>
            <pc:sldMk cId="0" sldId="257"/>
            <ac:spMk id="144" creationId="{6230928F-F028-E4FA-2590-79BAC4515B27}"/>
          </ac:spMkLst>
        </pc:spChg>
        <pc:spChg chg="mod">
          <ac:chgData name="Shimizu Seri" userId="8a78fc34-fb04-430f-8da9-160878fd9b06" providerId="ADAL" clId="{B0B18357-C227-4EF1-AAC7-869202AF3835}" dt="2023-10-23T11:09:32.662" v="1867" actId="20577"/>
          <ac:spMkLst>
            <pc:docMk/>
            <pc:sldMk cId="0" sldId="257"/>
            <ac:spMk id="145" creationId="{589C63EE-1BA8-97FE-CB73-16036467EED3}"/>
          </ac:spMkLst>
        </pc:spChg>
        <pc:spChg chg="mod">
          <ac:chgData name="Shimizu Seri" userId="8a78fc34-fb04-430f-8da9-160878fd9b06" providerId="ADAL" clId="{B0B18357-C227-4EF1-AAC7-869202AF3835}" dt="2023-10-23T11:24:41.057" v="1990" actId="1076"/>
          <ac:spMkLst>
            <pc:docMk/>
            <pc:sldMk cId="0" sldId="257"/>
            <ac:spMk id="148" creationId="{06A5B7F2-5CE8-93A5-5102-E050B6031520}"/>
          </ac:spMkLst>
        </pc:spChg>
        <pc:spChg chg="mod">
          <ac:chgData name="Shimizu Seri" userId="8a78fc34-fb04-430f-8da9-160878fd9b06" providerId="ADAL" clId="{B0B18357-C227-4EF1-AAC7-869202AF3835}" dt="2023-10-23T11:19:59.175" v="1952" actId="113"/>
          <ac:spMkLst>
            <pc:docMk/>
            <pc:sldMk cId="0" sldId="257"/>
            <ac:spMk id="149" creationId="{9B0C7867-9ECE-8CE5-B650-EC7363952E2C}"/>
          </ac:spMkLst>
        </pc:spChg>
        <pc:spChg chg="mod">
          <ac:chgData name="Shimizu Seri" userId="8a78fc34-fb04-430f-8da9-160878fd9b06" providerId="ADAL" clId="{B0B18357-C227-4EF1-AAC7-869202AF3835}" dt="2023-10-23T11:08:12.557" v="1815" actId="20577"/>
          <ac:spMkLst>
            <pc:docMk/>
            <pc:sldMk cId="0" sldId="257"/>
            <ac:spMk id="150" creationId="{BBFD84DB-7913-CE2E-DB9F-4234ECC1B3EF}"/>
          </ac:spMkLst>
        </pc:spChg>
        <pc:spChg chg="mod">
          <ac:chgData name="Shimizu Seri" userId="8a78fc34-fb04-430f-8da9-160878fd9b06" providerId="ADAL" clId="{B0B18357-C227-4EF1-AAC7-869202AF3835}" dt="2023-10-23T11:07:38.759" v="1783" actId="20577"/>
          <ac:spMkLst>
            <pc:docMk/>
            <pc:sldMk cId="0" sldId="257"/>
            <ac:spMk id="151" creationId="{90366C26-5A5F-BD6B-88A3-527F794C9EA0}"/>
          </ac:spMkLst>
        </pc:spChg>
        <pc:spChg chg="mod">
          <ac:chgData name="Shimizu Seri" userId="8a78fc34-fb04-430f-8da9-160878fd9b06" providerId="ADAL" clId="{B0B18357-C227-4EF1-AAC7-869202AF3835}" dt="2023-10-23T11:11:39.053" v="1893" actId="1076"/>
          <ac:spMkLst>
            <pc:docMk/>
            <pc:sldMk cId="0" sldId="257"/>
            <ac:spMk id="152" creationId="{E20015C1-588B-C405-C4A6-281086393594}"/>
          </ac:spMkLst>
        </pc:spChg>
        <pc:spChg chg="mod">
          <ac:chgData name="Shimizu Seri" userId="8a78fc34-fb04-430f-8da9-160878fd9b06" providerId="ADAL" clId="{B0B18357-C227-4EF1-AAC7-869202AF3835}" dt="2023-10-23T11:00:05.099" v="1706"/>
          <ac:spMkLst>
            <pc:docMk/>
            <pc:sldMk cId="0" sldId="257"/>
            <ac:spMk id="153" creationId="{885125A3-E140-6059-B0ED-596512C60192}"/>
          </ac:spMkLst>
        </pc:spChg>
        <pc:spChg chg="add del mod ord">
          <ac:chgData name="Shimizu Seri" userId="8a78fc34-fb04-430f-8da9-160878fd9b06" providerId="ADAL" clId="{B0B18357-C227-4EF1-AAC7-869202AF3835}" dt="2023-10-23T11:02:54.247" v="1737" actId="478"/>
          <ac:spMkLst>
            <pc:docMk/>
            <pc:sldMk cId="0" sldId="257"/>
            <ac:spMk id="154" creationId="{A82F0F0D-2B9D-8428-129F-D6E3417D0DB1}"/>
          </ac:spMkLst>
        </pc:spChg>
        <pc:spChg chg="mod">
          <ac:chgData name="Shimizu Seri" userId="8a78fc34-fb04-430f-8da9-160878fd9b06" providerId="ADAL" clId="{B0B18357-C227-4EF1-AAC7-869202AF3835}" dt="2023-10-23T11:24:54.271" v="1993" actId="1076"/>
          <ac:spMkLst>
            <pc:docMk/>
            <pc:sldMk cId="0" sldId="257"/>
            <ac:spMk id="160" creationId="{E3204E39-B3DB-BDA9-7850-D996546A61CA}"/>
          </ac:spMkLst>
        </pc:spChg>
        <pc:spChg chg="mod">
          <ac:chgData name="Shimizu Seri" userId="8a78fc34-fb04-430f-8da9-160878fd9b06" providerId="ADAL" clId="{B0B18357-C227-4EF1-AAC7-869202AF3835}" dt="2023-10-23T11:20:02.171" v="1953" actId="113"/>
          <ac:spMkLst>
            <pc:docMk/>
            <pc:sldMk cId="0" sldId="257"/>
            <ac:spMk id="161" creationId="{438A856B-9146-4E19-CC52-2418A96530FB}"/>
          </ac:spMkLst>
        </pc:spChg>
        <pc:spChg chg="mod">
          <ac:chgData name="Shimizu Seri" userId="8a78fc34-fb04-430f-8da9-160878fd9b06" providerId="ADAL" clId="{B0B18357-C227-4EF1-AAC7-869202AF3835}" dt="2023-10-23T11:24:46.627" v="1992" actId="1076"/>
          <ac:spMkLst>
            <pc:docMk/>
            <pc:sldMk cId="0" sldId="257"/>
            <ac:spMk id="162" creationId="{4915DF2E-1C2E-63C9-2D83-CC6663D2591C}"/>
          </ac:spMkLst>
        </pc:spChg>
        <pc:spChg chg="mod">
          <ac:chgData name="Shimizu Seri" userId="8a78fc34-fb04-430f-8da9-160878fd9b06" providerId="ADAL" clId="{B0B18357-C227-4EF1-AAC7-869202AF3835}" dt="2023-10-23T11:07:46.447" v="1789" actId="20577"/>
          <ac:spMkLst>
            <pc:docMk/>
            <pc:sldMk cId="0" sldId="257"/>
            <ac:spMk id="163" creationId="{F18953FC-CA97-75C4-320F-F73EB4705A5A}"/>
          </ac:spMkLst>
        </pc:spChg>
        <pc:spChg chg="mod">
          <ac:chgData name="Shimizu Seri" userId="8a78fc34-fb04-430f-8da9-160878fd9b06" providerId="ADAL" clId="{B0B18357-C227-4EF1-AAC7-869202AF3835}" dt="2023-10-23T11:02:21.936" v="1732"/>
          <ac:spMkLst>
            <pc:docMk/>
            <pc:sldMk cId="0" sldId="257"/>
            <ac:spMk id="164" creationId="{DCBF153B-8EB4-5410-18D1-2EC6D2329F3E}"/>
          </ac:spMkLst>
        </pc:spChg>
        <pc:spChg chg="mod">
          <ac:chgData name="Shimizu Seri" userId="8a78fc34-fb04-430f-8da9-160878fd9b06" providerId="ADAL" clId="{B0B18357-C227-4EF1-AAC7-869202AF3835}" dt="2023-10-23T11:02:21.936" v="1732"/>
          <ac:spMkLst>
            <pc:docMk/>
            <pc:sldMk cId="0" sldId="257"/>
            <ac:spMk id="165" creationId="{5DA15B7A-72D8-7806-DB8D-52E320704809}"/>
          </ac:spMkLst>
        </pc:spChg>
        <pc:spChg chg="mod">
          <ac:chgData name="Shimizu Seri" userId="8a78fc34-fb04-430f-8da9-160878fd9b06" providerId="ADAL" clId="{B0B18357-C227-4EF1-AAC7-869202AF3835}" dt="2023-10-23T11:11:59.899" v="1901" actId="20577"/>
          <ac:spMkLst>
            <pc:docMk/>
            <pc:sldMk cId="0" sldId="257"/>
            <ac:spMk id="168" creationId="{F80C6128-9065-39AE-AB82-974F1700B47E}"/>
          </ac:spMkLst>
        </pc:spChg>
        <pc:spChg chg="mod">
          <ac:chgData name="Shimizu Seri" userId="8a78fc34-fb04-430f-8da9-160878fd9b06" providerId="ADAL" clId="{B0B18357-C227-4EF1-AAC7-869202AF3835}" dt="2023-10-23T11:11:21.622" v="1887" actId="20577"/>
          <ac:spMkLst>
            <pc:docMk/>
            <pc:sldMk cId="0" sldId="257"/>
            <ac:spMk id="169" creationId="{23A87C25-7AD0-7147-6FB3-8391C611B757}"/>
          </ac:spMkLst>
        </pc:spChg>
        <pc:spChg chg="mod">
          <ac:chgData name="Shimizu Seri" userId="8a78fc34-fb04-430f-8da9-160878fd9b06" providerId="ADAL" clId="{B0B18357-C227-4EF1-AAC7-869202AF3835}" dt="2023-10-23T11:02:21.936" v="1732"/>
          <ac:spMkLst>
            <pc:docMk/>
            <pc:sldMk cId="0" sldId="257"/>
            <ac:spMk id="170" creationId="{9B52FB24-DAF9-FE15-42BA-F8A350B48496}"/>
          </ac:spMkLst>
        </pc:spChg>
        <pc:spChg chg="mod">
          <ac:chgData name="Shimizu Seri" userId="8a78fc34-fb04-430f-8da9-160878fd9b06" providerId="ADAL" clId="{B0B18357-C227-4EF1-AAC7-869202AF3835}" dt="2023-10-23T11:02:21.936" v="1732"/>
          <ac:spMkLst>
            <pc:docMk/>
            <pc:sldMk cId="0" sldId="257"/>
            <ac:spMk id="171" creationId="{72223A0C-ED29-4D2B-209C-FD85CFB86638}"/>
          </ac:spMkLst>
        </pc:spChg>
        <pc:spChg chg="mod">
          <ac:chgData name="Shimizu Seri" userId="8a78fc34-fb04-430f-8da9-160878fd9b06" providerId="ADAL" clId="{B0B18357-C227-4EF1-AAC7-869202AF3835}" dt="2023-10-23T11:10:12.249" v="1873" actId="20577"/>
          <ac:spMkLst>
            <pc:docMk/>
            <pc:sldMk cId="0" sldId="257"/>
            <ac:spMk id="172" creationId="{57E1EF82-FD4B-B10F-5676-6FC1C68167A9}"/>
          </ac:spMkLst>
        </pc:spChg>
        <pc:spChg chg="mod">
          <ac:chgData name="Shimizu Seri" userId="8a78fc34-fb04-430f-8da9-160878fd9b06" providerId="ADAL" clId="{B0B18357-C227-4EF1-AAC7-869202AF3835}" dt="2023-10-23T11:25:12.546" v="1996" actId="1076"/>
          <ac:spMkLst>
            <pc:docMk/>
            <pc:sldMk cId="0" sldId="257"/>
            <ac:spMk id="177" creationId="{120CCC4A-3EF8-44BB-8708-911DE3257C4F}"/>
          </ac:spMkLst>
        </pc:spChg>
        <pc:spChg chg="mod">
          <ac:chgData name="Shimizu Seri" userId="8a78fc34-fb04-430f-8da9-160878fd9b06" providerId="ADAL" clId="{B0B18357-C227-4EF1-AAC7-869202AF3835}" dt="2023-10-23T11:20:07.742" v="1956" actId="113"/>
          <ac:spMkLst>
            <pc:docMk/>
            <pc:sldMk cId="0" sldId="257"/>
            <ac:spMk id="178" creationId="{086B4415-732F-6880-00F9-752B98147CC6}"/>
          </ac:spMkLst>
        </pc:spChg>
        <pc:spChg chg="mod">
          <ac:chgData name="Shimizu Seri" userId="8a78fc34-fb04-430f-8da9-160878fd9b06" providerId="ADAL" clId="{B0B18357-C227-4EF1-AAC7-869202AF3835}" dt="2023-10-23T11:24:59.676" v="1995" actId="1076"/>
          <ac:spMkLst>
            <pc:docMk/>
            <pc:sldMk cId="0" sldId="257"/>
            <ac:spMk id="179" creationId="{50C8D3DE-4DE0-496A-E580-8538915F2022}"/>
          </ac:spMkLst>
        </pc:spChg>
        <pc:spChg chg="mod">
          <ac:chgData name="Shimizu Seri" userId="8a78fc34-fb04-430f-8da9-160878fd9b06" providerId="ADAL" clId="{B0B18357-C227-4EF1-AAC7-869202AF3835}" dt="2023-10-23T11:04:54.525" v="1750"/>
          <ac:spMkLst>
            <pc:docMk/>
            <pc:sldMk cId="0" sldId="257"/>
            <ac:spMk id="180" creationId="{E453D34B-80B0-29A2-CFB2-858D2656BB1B}"/>
          </ac:spMkLst>
        </pc:spChg>
        <pc:spChg chg="mod">
          <ac:chgData name="Shimizu Seri" userId="8a78fc34-fb04-430f-8da9-160878fd9b06" providerId="ADAL" clId="{B0B18357-C227-4EF1-AAC7-869202AF3835}" dt="2023-10-23T11:04:54.525" v="1750"/>
          <ac:spMkLst>
            <pc:docMk/>
            <pc:sldMk cId="0" sldId="257"/>
            <ac:spMk id="181" creationId="{8127FBBB-680E-F36E-B2C0-8C89DA91805E}"/>
          </ac:spMkLst>
        </pc:spChg>
        <pc:spChg chg="mod">
          <ac:chgData name="Shimizu Seri" userId="8a78fc34-fb04-430f-8da9-160878fd9b06" providerId="ADAL" clId="{B0B18357-C227-4EF1-AAC7-869202AF3835}" dt="2023-10-23T11:04:54.525" v="1750"/>
          <ac:spMkLst>
            <pc:docMk/>
            <pc:sldMk cId="0" sldId="257"/>
            <ac:spMk id="182" creationId="{359AF221-EB42-6F69-93D6-69F248F5FA38}"/>
          </ac:spMkLst>
        </pc:spChg>
        <pc:spChg chg="mod">
          <ac:chgData name="Shimizu Seri" userId="8a78fc34-fb04-430f-8da9-160878fd9b06" providerId="ADAL" clId="{B0B18357-C227-4EF1-AAC7-869202AF3835}" dt="2023-10-23T11:12:06.708" v="1905" actId="20577"/>
          <ac:spMkLst>
            <pc:docMk/>
            <pc:sldMk cId="0" sldId="257"/>
            <ac:spMk id="185" creationId="{9C97EA79-08A5-0DB0-816D-D7E7E4EC6BA6}"/>
          </ac:spMkLst>
        </pc:spChg>
        <pc:spChg chg="mod">
          <ac:chgData name="Shimizu Seri" userId="8a78fc34-fb04-430f-8da9-160878fd9b06" providerId="ADAL" clId="{B0B18357-C227-4EF1-AAC7-869202AF3835}" dt="2023-10-23T11:11:27.063" v="1891" actId="20577"/>
          <ac:spMkLst>
            <pc:docMk/>
            <pc:sldMk cId="0" sldId="257"/>
            <ac:spMk id="186" creationId="{DC53A98E-FC26-48F4-3C14-DE676F4AD263}"/>
          </ac:spMkLst>
        </pc:spChg>
        <pc:spChg chg="mod">
          <ac:chgData name="Shimizu Seri" userId="8a78fc34-fb04-430f-8da9-160878fd9b06" providerId="ADAL" clId="{B0B18357-C227-4EF1-AAC7-869202AF3835}" dt="2023-10-23T11:04:54.525" v="1750"/>
          <ac:spMkLst>
            <pc:docMk/>
            <pc:sldMk cId="0" sldId="257"/>
            <ac:spMk id="187" creationId="{916441A8-ECF0-B1EB-C79B-AE78F649BBE9}"/>
          </ac:spMkLst>
        </pc:spChg>
        <pc:spChg chg="mod">
          <ac:chgData name="Shimizu Seri" userId="8a78fc34-fb04-430f-8da9-160878fd9b06" providerId="ADAL" clId="{B0B18357-C227-4EF1-AAC7-869202AF3835}" dt="2023-10-23T11:04:54.525" v="1750"/>
          <ac:spMkLst>
            <pc:docMk/>
            <pc:sldMk cId="0" sldId="257"/>
            <ac:spMk id="188" creationId="{1F2A097E-6BEA-9F56-A287-526E9A685D31}"/>
          </ac:spMkLst>
        </pc:spChg>
        <pc:spChg chg="mod">
          <ac:chgData name="Shimizu Seri" userId="8a78fc34-fb04-430f-8da9-160878fd9b06" providerId="ADAL" clId="{B0B18357-C227-4EF1-AAC7-869202AF3835}" dt="2023-10-23T11:10:34.077" v="1875" actId="20577"/>
          <ac:spMkLst>
            <pc:docMk/>
            <pc:sldMk cId="0" sldId="257"/>
            <ac:spMk id="189" creationId="{BEC0C7BB-AEDA-2D1E-54FA-F7BD3A0BC52B}"/>
          </ac:spMkLst>
        </pc:spChg>
        <pc:spChg chg="add del mod ord">
          <ac:chgData name="Shimizu Seri" userId="8a78fc34-fb04-430f-8da9-160878fd9b06" providerId="ADAL" clId="{B0B18357-C227-4EF1-AAC7-869202AF3835}" dt="2023-10-23T11:13:03.914" v="1918" actId="478"/>
          <ac:spMkLst>
            <pc:docMk/>
            <pc:sldMk cId="0" sldId="257"/>
            <ac:spMk id="190" creationId="{3D16A2EA-4287-B5A8-12F9-70BE92B41B99}"/>
          </ac:spMkLst>
        </pc:spChg>
        <pc:spChg chg="add mod ord">
          <ac:chgData name="Shimizu Seri" userId="8a78fc34-fb04-430f-8da9-160878fd9b06" providerId="ADAL" clId="{B0B18357-C227-4EF1-AAC7-869202AF3835}" dt="2023-10-23T11:19:06.981" v="1948" actId="1076"/>
          <ac:spMkLst>
            <pc:docMk/>
            <pc:sldMk cId="0" sldId="257"/>
            <ac:spMk id="191" creationId="{98A93D29-F33E-D960-429B-31F3A58DAE4B}"/>
          </ac:spMkLst>
        </pc:spChg>
        <pc:spChg chg="add mod ord">
          <ac:chgData name="Shimizu Seri" userId="8a78fc34-fb04-430f-8da9-160878fd9b06" providerId="ADAL" clId="{B0B18357-C227-4EF1-AAC7-869202AF3835}" dt="2023-10-23T11:24:28.130" v="1989" actId="1076"/>
          <ac:spMkLst>
            <pc:docMk/>
            <pc:sldMk cId="0" sldId="257"/>
            <ac:spMk id="192" creationId="{EA43CB23-3E1C-920D-4F04-93BE0565B376}"/>
          </ac:spMkLst>
        </pc:spChg>
        <pc:spChg chg="add mod ord">
          <ac:chgData name="Shimizu Seri" userId="8a78fc34-fb04-430f-8da9-160878fd9b06" providerId="ADAL" clId="{B0B18357-C227-4EF1-AAC7-869202AF3835}" dt="2023-10-23T11:18:57.979" v="1947" actId="1076"/>
          <ac:spMkLst>
            <pc:docMk/>
            <pc:sldMk cId="0" sldId="257"/>
            <ac:spMk id="193" creationId="{EE24E7CD-D2B0-26AD-6D4D-F8DDFF169F4E}"/>
          </ac:spMkLst>
        </pc:spChg>
        <pc:spChg chg="add mod">
          <ac:chgData name="Shimizu Seri" userId="8a78fc34-fb04-430f-8da9-160878fd9b06" providerId="ADAL" clId="{B0B18357-C227-4EF1-AAC7-869202AF3835}" dt="2023-10-23T11:26:20.889" v="2002" actId="1076"/>
          <ac:spMkLst>
            <pc:docMk/>
            <pc:sldMk cId="0" sldId="257"/>
            <ac:spMk id="195" creationId="{BB9E263D-5B31-5BDA-7518-A88BEB6198E7}"/>
          </ac:spMkLst>
        </pc:spChg>
        <pc:spChg chg="add del mod">
          <ac:chgData name="Shimizu Seri" userId="8a78fc34-fb04-430f-8da9-160878fd9b06" providerId="ADAL" clId="{B0B18357-C227-4EF1-AAC7-869202AF3835}" dt="2023-10-23T11:27:19.107" v="2018" actId="478"/>
          <ac:spMkLst>
            <pc:docMk/>
            <pc:sldMk cId="0" sldId="257"/>
            <ac:spMk id="196" creationId="{404ACD7D-A658-2756-A511-66D2761C09FC}"/>
          </ac:spMkLst>
        </pc:spChg>
        <pc:spChg chg="add mod">
          <ac:chgData name="Shimizu Seri" userId="8a78fc34-fb04-430f-8da9-160878fd9b06" providerId="ADAL" clId="{B0B18357-C227-4EF1-AAC7-869202AF3835}" dt="2023-10-23T11:28:34.364" v="2029" actId="1076"/>
          <ac:spMkLst>
            <pc:docMk/>
            <pc:sldMk cId="0" sldId="257"/>
            <ac:spMk id="197" creationId="{F4F7E63F-32CD-6B35-A37B-9777E032C7BD}"/>
          </ac:spMkLst>
        </pc:spChg>
        <pc:grpChg chg="mod">
          <ac:chgData name="Shimizu Seri" userId="8a78fc34-fb04-430f-8da9-160878fd9b06" providerId="ADAL" clId="{B0B18357-C227-4EF1-AAC7-869202AF3835}" dt="2023-10-23T09:44:52.208" v="1026" actId="1076"/>
          <ac:grpSpMkLst>
            <pc:docMk/>
            <pc:sldMk cId="0" sldId="257"/>
            <ac:grpSpMk id="3" creationId="{00000000-0000-0000-0000-000000000000}"/>
          </ac:grpSpMkLst>
        </pc:grpChg>
        <pc:grpChg chg="mod">
          <ac:chgData name="Shimizu Seri" userId="8a78fc34-fb04-430f-8da9-160878fd9b06" providerId="ADAL" clId="{B0B18357-C227-4EF1-AAC7-869202AF3835}" dt="2023-10-23T10:16:52.682" v="1325" actId="1076"/>
          <ac:grpSpMkLst>
            <pc:docMk/>
            <pc:sldMk cId="0" sldId="257"/>
            <ac:grpSpMk id="7" creationId="{00000000-0000-0000-0000-000000000000}"/>
          </ac:grpSpMkLst>
        </pc:grpChg>
        <pc:grpChg chg="del mod">
          <ac:chgData name="Shimizu Seri" userId="8a78fc34-fb04-430f-8da9-160878fd9b06" providerId="ADAL" clId="{B0B18357-C227-4EF1-AAC7-869202AF3835}" dt="2023-10-12T09:44:04.868" v="193" actId="478"/>
          <ac:grpSpMkLst>
            <pc:docMk/>
            <pc:sldMk cId="0" sldId="257"/>
            <ac:grpSpMk id="10" creationId="{00000000-0000-0000-0000-000000000000}"/>
          </ac:grpSpMkLst>
        </pc:grpChg>
        <pc:grpChg chg="add mod">
          <ac:chgData name="Shimizu Seri" userId="8a78fc34-fb04-430f-8da9-160878fd9b06" providerId="ADAL" clId="{B0B18357-C227-4EF1-AAC7-869202AF3835}" dt="2023-10-23T10:19:07.416" v="1347" actId="1076"/>
          <ac:grpSpMkLst>
            <pc:docMk/>
            <pc:sldMk cId="0" sldId="257"/>
            <ac:grpSpMk id="13" creationId="{B2A03280-560C-B4E7-DAAF-CA693D147730}"/>
          </ac:grpSpMkLst>
        </pc:grpChg>
        <pc:grpChg chg="add mod ord">
          <ac:chgData name="Shimizu Seri" userId="8a78fc34-fb04-430f-8da9-160878fd9b06" providerId="ADAL" clId="{B0B18357-C227-4EF1-AAC7-869202AF3835}" dt="2023-10-23T10:57:35.447" v="1684" actId="164"/>
          <ac:grpSpMkLst>
            <pc:docMk/>
            <pc:sldMk cId="0" sldId="257"/>
            <ac:grpSpMk id="17" creationId="{E3D0991F-E465-7333-B657-DA0D2A6F2FE2}"/>
          </ac:grpSpMkLst>
        </pc:grpChg>
        <pc:grpChg chg="add del mod">
          <ac:chgData name="Shimizu Seri" userId="8a78fc34-fb04-430f-8da9-160878fd9b06" providerId="ADAL" clId="{B0B18357-C227-4EF1-AAC7-869202AF3835}" dt="2023-10-23T10:59:33.569" v="1702" actId="164"/>
          <ac:grpSpMkLst>
            <pc:docMk/>
            <pc:sldMk cId="0" sldId="257"/>
            <ac:grpSpMk id="20" creationId="{00000000-0000-0000-0000-000000000000}"/>
          </ac:grpSpMkLst>
        </pc:grpChg>
        <pc:grpChg chg="del">
          <ac:chgData name="Shimizu Seri" userId="8a78fc34-fb04-430f-8da9-160878fd9b06" providerId="ADAL" clId="{B0B18357-C227-4EF1-AAC7-869202AF3835}" dt="2023-10-23T10:21:30.280" v="1360" actId="478"/>
          <ac:grpSpMkLst>
            <pc:docMk/>
            <pc:sldMk cId="0" sldId="257"/>
            <ac:grpSpMk id="21" creationId="{00000000-0000-0000-0000-000000000000}"/>
          </ac:grpSpMkLst>
        </pc:grpChg>
        <pc:grpChg chg="del mod">
          <ac:chgData name="Shimizu Seri" userId="8a78fc34-fb04-430f-8da9-160878fd9b06" providerId="ADAL" clId="{B0B18357-C227-4EF1-AAC7-869202AF3835}" dt="2023-10-23T11:09:43.443" v="1869" actId="478"/>
          <ac:grpSpMkLst>
            <pc:docMk/>
            <pc:sldMk cId="0" sldId="257"/>
            <ac:grpSpMk id="31" creationId="{00000000-0000-0000-0000-000000000000}"/>
          </ac:grpSpMkLst>
        </pc:grpChg>
        <pc:grpChg chg="del mod">
          <ac:chgData name="Shimizu Seri" userId="8a78fc34-fb04-430f-8da9-160878fd9b06" providerId="ADAL" clId="{B0B18357-C227-4EF1-AAC7-869202AF3835}" dt="2023-10-23T11:09:42.292" v="1868" actId="478"/>
          <ac:grpSpMkLst>
            <pc:docMk/>
            <pc:sldMk cId="0" sldId="257"/>
            <ac:grpSpMk id="42" creationId="{00000000-0000-0000-0000-000000000000}"/>
          </ac:grpSpMkLst>
        </pc:grpChg>
        <pc:grpChg chg="del">
          <ac:chgData name="Shimizu Seri" userId="8a78fc34-fb04-430f-8da9-160878fd9b06" providerId="ADAL" clId="{B0B18357-C227-4EF1-AAC7-869202AF3835}" dt="2023-10-23T10:54:00.008" v="1642" actId="478"/>
          <ac:grpSpMkLst>
            <pc:docMk/>
            <pc:sldMk cId="0" sldId="257"/>
            <ac:grpSpMk id="53" creationId="{00000000-0000-0000-0000-000000000000}"/>
          </ac:grpSpMkLst>
        </pc:grpChg>
        <pc:grpChg chg="mod">
          <ac:chgData name="Shimizu Seri" userId="8a78fc34-fb04-430f-8da9-160878fd9b06" providerId="ADAL" clId="{B0B18357-C227-4EF1-AAC7-869202AF3835}" dt="2023-10-23T10:59:33.569" v="1702" actId="164"/>
          <ac:grpSpMkLst>
            <pc:docMk/>
            <pc:sldMk cId="0" sldId="257"/>
            <ac:grpSpMk id="63" creationId="{00000000-0000-0000-0000-000000000000}"/>
          </ac:grpSpMkLst>
        </pc:grpChg>
        <pc:grpChg chg="mod">
          <ac:chgData name="Shimizu Seri" userId="8a78fc34-fb04-430f-8da9-160878fd9b06" providerId="ADAL" clId="{B0B18357-C227-4EF1-AAC7-869202AF3835}" dt="2023-10-23T10:17:31.773" v="1328" actId="1076"/>
          <ac:grpSpMkLst>
            <pc:docMk/>
            <pc:sldMk cId="0" sldId="257"/>
            <ac:grpSpMk id="66" creationId="{00000000-0000-0000-0000-000000000000}"/>
          </ac:grpSpMkLst>
        </pc:grpChg>
        <pc:grpChg chg="mod">
          <ac:chgData name="Shimizu Seri" userId="8a78fc34-fb04-430f-8da9-160878fd9b06" providerId="ADAL" clId="{B0B18357-C227-4EF1-AAC7-869202AF3835}" dt="2023-10-23T10:15:51.540" v="1312" actId="1076"/>
          <ac:grpSpMkLst>
            <pc:docMk/>
            <pc:sldMk cId="0" sldId="257"/>
            <ac:grpSpMk id="69" creationId="{00000000-0000-0000-0000-000000000000}"/>
          </ac:grpSpMkLst>
        </pc:grpChg>
        <pc:grpChg chg="mod">
          <ac:chgData name="Shimizu Seri" userId="8a78fc34-fb04-430f-8da9-160878fd9b06" providerId="ADAL" clId="{B0B18357-C227-4EF1-AAC7-869202AF3835}" dt="2023-10-23T10:15:29.592" v="1308" actId="1076"/>
          <ac:grpSpMkLst>
            <pc:docMk/>
            <pc:sldMk cId="0" sldId="257"/>
            <ac:grpSpMk id="72" creationId="{00000000-0000-0000-0000-000000000000}"/>
          </ac:grpSpMkLst>
        </pc:grpChg>
        <pc:grpChg chg="del">
          <ac:chgData name="Shimizu Seri" userId="8a78fc34-fb04-430f-8da9-160878fd9b06" providerId="ADAL" clId="{B0B18357-C227-4EF1-AAC7-869202AF3835}" dt="2023-10-23T10:18:34.365" v="1337" actId="478"/>
          <ac:grpSpMkLst>
            <pc:docMk/>
            <pc:sldMk cId="0" sldId="257"/>
            <ac:grpSpMk id="75" creationId="{00000000-0000-0000-0000-000000000000}"/>
          </ac:grpSpMkLst>
        </pc:grpChg>
        <pc:grpChg chg="add mod ord">
          <ac:chgData name="Shimizu Seri" userId="8a78fc34-fb04-430f-8da9-160878fd9b06" providerId="ADAL" clId="{B0B18357-C227-4EF1-AAC7-869202AF3835}" dt="2023-10-23T11:30:48.119" v="2035" actId="1076"/>
          <ac:grpSpMkLst>
            <pc:docMk/>
            <pc:sldMk cId="0" sldId="257"/>
            <ac:grpSpMk id="91" creationId="{CFF1B31B-2AC7-7789-FE34-54D0402F9E1C}"/>
          </ac:grpSpMkLst>
        </pc:grpChg>
        <pc:grpChg chg="add del mod">
          <ac:chgData name="Shimizu Seri" userId="8a78fc34-fb04-430f-8da9-160878fd9b06" providerId="ADAL" clId="{B0B18357-C227-4EF1-AAC7-869202AF3835}" dt="2023-10-23T10:25:38.630" v="1402" actId="478"/>
          <ac:grpSpMkLst>
            <pc:docMk/>
            <pc:sldMk cId="0" sldId="257"/>
            <ac:grpSpMk id="99" creationId="{89F73A7B-0013-FCC1-9D56-1CC408932145}"/>
          </ac:grpSpMkLst>
        </pc:grpChg>
        <pc:grpChg chg="add del mod">
          <ac:chgData name="Shimizu Seri" userId="8a78fc34-fb04-430f-8da9-160878fd9b06" providerId="ADAL" clId="{B0B18357-C227-4EF1-AAC7-869202AF3835}" dt="2023-10-23T10:25:35.487" v="1400" actId="478"/>
          <ac:grpSpMkLst>
            <pc:docMk/>
            <pc:sldMk cId="0" sldId="257"/>
            <ac:grpSpMk id="102" creationId="{9C23EFBD-4F8C-A58A-5326-EB42C0F4D646}"/>
          </ac:grpSpMkLst>
        </pc:grpChg>
        <pc:grpChg chg="add del mod">
          <ac:chgData name="Shimizu Seri" userId="8a78fc34-fb04-430f-8da9-160878fd9b06" providerId="ADAL" clId="{B0B18357-C227-4EF1-AAC7-869202AF3835}" dt="2023-10-23T10:25:36.864" v="1401" actId="478"/>
          <ac:grpSpMkLst>
            <pc:docMk/>
            <pc:sldMk cId="0" sldId="257"/>
            <ac:grpSpMk id="105" creationId="{5B6A31CD-8CA1-27CA-66CA-EBFF16CFF5CE}"/>
          </ac:grpSpMkLst>
        </pc:grpChg>
        <pc:grpChg chg="add del mod">
          <ac:chgData name="Shimizu Seri" userId="8a78fc34-fb04-430f-8da9-160878fd9b06" providerId="ADAL" clId="{B0B18357-C227-4EF1-AAC7-869202AF3835}" dt="2023-10-23T10:31:55.994" v="1443"/>
          <ac:grpSpMkLst>
            <pc:docMk/>
            <pc:sldMk cId="0" sldId="257"/>
            <ac:grpSpMk id="109" creationId="{B501AF6D-F440-14B4-0C3A-E6AF51816351}"/>
          </ac:grpSpMkLst>
        </pc:grpChg>
        <pc:grpChg chg="add mod">
          <ac:chgData name="Shimizu Seri" userId="8a78fc34-fb04-430f-8da9-160878fd9b06" providerId="ADAL" clId="{B0B18357-C227-4EF1-AAC7-869202AF3835}" dt="2023-10-23T10:59:33.569" v="1702" actId="164"/>
          <ac:grpSpMkLst>
            <pc:docMk/>
            <pc:sldMk cId="0" sldId="257"/>
            <ac:grpSpMk id="114" creationId="{9FB9E2C3-2A92-D8DA-E433-DDF7AAD86396}"/>
          </ac:grpSpMkLst>
        </pc:grpChg>
        <pc:grpChg chg="add mod">
          <ac:chgData name="Shimizu Seri" userId="8a78fc34-fb04-430f-8da9-160878fd9b06" providerId="ADAL" clId="{B0B18357-C227-4EF1-AAC7-869202AF3835}" dt="2023-10-23T11:23:59.049" v="1986" actId="1076"/>
          <ac:grpSpMkLst>
            <pc:docMk/>
            <pc:sldMk cId="0" sldId="257"/>
            <ac:grpSpMk id="123" creationId="{0B123EBD-6895-DBE3-2A38-1A591A5EF444}"/>
          </ac:grpSpMkLst>
        </pc:grpChg>
        <pc:grpChg chg="add del mod">
          <ac:chgData name="Shimizu Seri" userId="8a78fc34-fb04-430f-8da9-160878fd9b06" providerId="ADAL" clId="{B0B18357-C227-4EF1-AAC7-869202AF3835}" dt="2023-10-23T10:58:54.848" v="1701" actId="478"/>
          <ac:grpSpMkLst>
            <pc:docMk/>
            <pc:sldMk cId="0" sldId="257"/>
            <ac:grpSpMk id="124" creationId="{28F337FB-1C9A-0E49-120D-CE5EBDF29CE7}"/>
          </ac:grpSpMkLst>
        </pc:grpChg>
        <pc:grpChg chg="mod">
          <ac:chgData name="Shimizu Seri" userId="8a78fc34-fb04-430f-8da9-160878fd9b06" providerId="ADAL" clId="{B0B18357-C227-4EF1-AAC7-869202AF3835}" dt="2023-10-23T10:57:42.402" v="1685"/>
          <ac:grpSpMkLst>
            <pc:docMk/>
            <pc:sldMk cId="0" sldId="257"/>
            <ac:grpSpMk id="125" creationId="{73A2994A-E6AB-1552-E53B-B0CEFDEB0C2D}"/>
          </ac:grpSpMkLst>
        </pc:grpChg>
        <pc:grpChg chg="add mod">
          <ac:chgData name="Shimizu Seri" userId="8a78fc34-fb04-430f-8da9-160878fd9b06" providerId="ADAL" clId="{B0B18357-C227-4EF1-AAC7-869202AF3835}" dt="2023-10-23T11:23:14.381" v="1981" actId="1076"/>
          <ac:grpSpMkLst>
            <pc:docMk/>
            <pc:sldMk cId="0" sldId="257"/>
            <ac:grpSpMk id="133" creationId="{7726842E-1D11-6056-EFDA-2E3892168CC7}"/>
          </ac:grpSpMkLst>
        </pc:grpChg>
        <pc:grpChg chg="add mod">
          <ac:chgData name="Shimizu Seri" userId="8a78fc34-fb04-430f-8da9-160878fd9b06" providerId="ADAL" clId="{B0B18357-C227-4EF1-AAC7-869202AF3835}" dt="2023-10-23T11:01:27.370" v="1729" actId="164"/>
          <ac:grpSpMkLst>
            <pc:docMk/>
            <pc:sldMk cId="0" sldId="257"/>
            <ac:grpSpMk id="135" creationId="{08B332DA-D122-8134-C904-E785A0E70335}"/>
          </ac:grpSpMkLst>
        </pc:grpChg>
        <pc:grpChg chg="mod">
          <ac:chgData name="Shimizu Seri" userId="8a78fc34-fb04-430f-8da9-160878fd9b06" providerId="ADAL" clId="{B0B18357-C227-4EF1-AAC7-869202AF3835}" dt="2023-10-23T11:00:05.099" v="1706"/>
          <ac:grpSpMkLst>
            <pc:docMk/>
            <pc:sldMk cId="0" sldId="257"/>
            <ac:grpSpMk id="136" creationId="{98BEB9A0-01E2-9809-4116-AF4C7E2D64A1}"/>
          </ac:grpSpMkLst>
        </pc:grpChg>
        <pc:grpChg chg="del mod">
          <ac:chgData name="Shimizu Seri" userId="8a78fc34-fb04-430f-8da9-160878fd9b06" providerId="ADAL" clId="{B0B18357-C227-4EF1-AAC7-869202AF3835}" dt="2023-10-23T11:00:14.581" v="1708" actId="478"/>
          <ac:grpSpMkLst>
            <pc:docMk/>
            <pc:sldMk cId="0" sldId="257"/>
            <ac:grpSpMk id="137" creationId="{E25AE811-01D9-9544-82F1-BBF4DB6B61BD}"/>
          </ac:grpSpMkLst>
        </pc:grpChg>
        <pc:grpChg chg="mod">
          <ac:chgData name="Shimizu Seri" userId="8a78fc34-fb04-430f-8da9-160878fd9b06" providerId="ADAL" clId="{B0B18357-C227-4EF1-AAC7-869202AF3835}" dt="2023-10-23T11:00:05.099" v="1706"/>
          <ac:grpSpMkLst>
            <pc:docMk/>
            <pc:sldMk cId="0" sldId="257"/>
            <ac:grpSpMk id="138" creationId="{C2098B93-6840-DDC3-5C36-773F427C024A}"/>
          </ac:grpSpMkLst>
        </pc:grpChg>
        <pc:grpChg chg="add mod">
          <ac:chgData name="Shimizu Seri" userId="8a78fc34-fb04-430f-8da9-160878fd9b06" providerId="ADAL" clId="{B0B18357-C227-4EF1-AAC7-869202AF3835}" dt="2023-10-23T11:01:27.370" v="1729" actId="164"/>
          <ac:grpSpMkLst>
            <pc:docMk/>
            <pc:sldMk cId="0" sldId="257"/>
            <ac:grpSpMk id="146" creationId="{EF3C97CE-6300-E05A-44FB-2EAA3118177C}"/>
          </ac:grpSpMkLst>
        </pc:grpChg>
        <pc:grpChg chg="mod">
          <ac:chgData name="Shimizu Seri" userId="8a78fc34-fb04-430f-8da9-160878fd9b06" providerId="ADAL" clId="{B0B18357-C227-4EF1-AAC7-869202AF3835}" dt="2023-10-23T11:00:05.099" v="1706"/>
          <ac:grpSpMkLst>
            <pc:docMk/>
            <pc:sldMk cId="0" sldId="257"/>
            <ac:grpSpMk id="147" creationId="{1BCE64E1-E7B7-0D04-BD8A-1A2FAF6E9011}"/>
          </ac:grpSpMkLst>
        </pc:grpChg>
        <pc:grpChg chg="add mod">
          <ac:chgData name="Shimizu Seri" userId="8a78fc34-fb04-430f-8da9-160878fd9b06" providerId="ADAL" clId="{B0B18357-C227-4EF1-AAC7-869202AF3835}" dt="2023-10-23T11:22:18.199" v="1976" actId="1076"/>
          <ac:grpSpMkLst>
            <pc:docMk/>
            <pc:sldMk cId="0" sldId="257"/>
            <ac:grpSpMk id="155" creationId="{10FBEC42-E570-4217-6ED1-EC3A39D3702C}"/>
          </ac:grpSpMkLst>
        </pc:grpChg>
        <pc:grpChg chg="add mod">
          <ac:chgData name="Shimizu Seri" userId="8a78fc34-fb04-430f-8da9-160878fd9b06" providerId="ADAL" clId="{B0B18357-C227-4EF1-AAC7-869202AF3835}" dt="2023-10-23T11:18:31.888" v="1945" actId="1076"/>
          <ac:grpSpMkLst>
            <pc:docMk/>
            <pc:sldMk cId="0" sldId="257"/>
            <ac:grpSpMk id="156" creationId="{C69B13F9-4CA2-71F5-9849-7E62D72B0DD9}"/>
          </ac:grpSpMkLst>
        </pc:grpChg>
        <pc:grpChg chg="mod">
          <ac:chgData name="Shimizu Seri" userId="8a78fc34-fb04-430f-8da9-160878fd9b06" providerId="ADAL" clId="{B0B18357-C227-4EF1-AAC7-869202AF3835}" dt="2023-10-23T11:02:21.936" v="1732"/>
          <ac:grpSpMkLst>
            <pc:docMk/>
            <pc:sldMk cId="0" sldId="257"/>
            <ac:grpSpMk id="157" creationId="{B2A07DC2-1B9B-A9CE-CF2B-1404C18A553A}"/>
          </ac:grpSpMkLst>
        </pc:grpChg>
        <pc:grpChg chg="mod">
          <ac:chgData name="Shimizu Seri" userId="8a78fc34-fb04-430f-8da9-160878fd9b06" providerId="ADAL" clId="{B0B18357-C227-4EF1-AAC7-869202AF3835}" dt="2023-10-23T11:02:21.936" v="1732"/>
          <ac:grpSpMkLst>
            <pc:docMk/>
            <pc:sldMk cId="0" sldId="257"/>
            <ac:grpSpMk id="158" creationId="{1BA356A6-2198-51C2-77BA-3266AD946B5B}"/>
          </ac:grpSpMkLst>
        </pc:grpChg>
        <pc:grpChg chg="mod">
          <ac:chgData name="Shimizu Seri" userId="8a78fc34-fb04-430f-8da9-160878fd9b06" providerId="ADAL" clId="{B0B18357-C227-4EF1-AAC7-869202AF3835}" dt="2023-10-23T11:02:21.936" v="1732"/>
          <ac:grpSpMkLst>
            <pc:docMk/>
            <pc:sldMk cId="0" sldId="257"/>
            <ac:grpSpMk id="159" creationId="{D482812C-9F96-C249-4309-D42BBF02437D}"/>
          </ac:grpSpMkLst>
        </pc:grpChg>
        <pc:grpChg chg="mod">
          <ac:chgData name="Shimizu Seri" userId="8a78fc34-fb04-430f-8da9-160878fd9b06" providerId="ADAL" clId="{B0B18357-C227-4EF1-AAC7-869202AF3835}" dt="2023-10-23T11:02:21.936" v="1732"/>
          <ac:grpSpMkLst>
            <pc:docMk/>
            <pc:sldMk cId="0" sldId="257"/>
            <ac:grpSpMk id="166" creationId="{5F5CC385-B99D-7207-2BA9-6D91B6F8DBF1}"/>
          </ac:grpSpMkLst>
        </pc:grpChg>
        <pc:grpChg chg="mod">
          <ac:chgData name="Shimizu Seri" userId="8a78fc34-fb04-430f-8da9-160878fd9b06" providerId="ADAL" clId="{B0B18357-C227-4EF1-AAC7-869202AF3835}" dt="2023-10-23T11:02:21.936" v="1732"/>
          <ac:grpSpMkLst>
            <pc:docMk/>
            <pc:sldMk cId="0" sldId="257"/>
            <ac:grpSpMk id="167" creationId="{C700EAF8-EE78-FB3D-9E39-17B8FD85B165}"/>
          </ac:grpSpMkLst>
        </pc:grpChg>
        <pc:grpChg chg="add mod">
          <ac:chgData name="Shimizu Seri" userId="8a78fc34-fb04-430f-8da9-160878fd9b06" providerId="ADAL" clId="{B0B18357-C227-4EF1-AAC7-869202AF3835}" dt="2023-10-23T11:18:11.545" v="1944" actId="1076"/>
          <ac:grpSpMkLst>
            <pc:docMk/>
            <pc:sldMk cId="0" sldId="257"/>
            <ac:grpSpMk id="173" creationId="{C9F23511-7071-460D-1A90-91BFA7F699D6}"/>
          </ac:grpSpMkLst>
        </pc:grpChg>
        <pc:grpChg chg="mod">
          <ac:chgData name="Shimizu Seri" userId="8a78fc34-fb04-430f-8da9-160878fd9b06" providerId="ADAL" clId="{B0B18357-C227-4EF1-AAC7-869202AF3835}" dt="2023-10-23T11:04:54.525" v="1750"/>
          <ac:grpSpMkLst>
            <pc:docMk/>
            <pc:sldMk cId="0" sldId="257"/>
            <ac:grpSpMk id="174" creationId="{0653361A-4443-F532-44FA-762199F10766}"/>
          </ac:grpSpMkLst>
        </pc:grpChg>
        <pc:grpChg chg="mod">
          <ac:chgData name="Shimizu Seri" userId="8a78fc34-fb04-430f-8da9-160878fd9b06" providerId="ADAL" clId="{B0B18357-C227-4EF1-AAC7-869202AF3835}" dt="2023-10-23T11:04:54.525" v="1750"/>
          <ac:grpSpMkLst>
            <pc:docMk/>
            <pc:sldMk cId="0" sldId="257"/>
            <ac:grpSpMk id="175" creationId="{E62CDE37-2B33-E4E6-50D5-40F4E2B34917}"/>
          </ac:grpSpMkLst>
        </pc:grpChg>
        <pc:grpChg chg="mod">
          <ac:chgData name="Shimizu Seri" userId="8a78fc34-fb04-430f-8da9-160878fd9b06" providerId="ADAL" clId="{B0B18357-C227-4EF1-AAC7-869202AF3835}" dt="2023-10-23T11:04:54.525" v="1750"/>
          <ac:grpSpMkLst>
            <pc:docMk/>
            <pc:sldMk cId="0" sldId="257"/>
            <ac:grpSpMk id="176" creationId="{37F43E8C-5D0E-1FE7-5863-613AE52835AF}"/>
          </ac:grpSpMkLst>
        </pc:grpChg>
        <pc:grpChg chg="mod">
          <ac:chgData name="Shimizu Seri" userId="8a78fc34-fb04-430f-8da9-160878fd9b06" providerId="ADAL" clId="{B0B18357-C227-4EF1-AAC7-869202AF3835}" dt="2023-10-23T11:04:54.525" v="1750"/>
          <ac:grpSpMkLst>
            <pc:docMk/>
            <pc:sldMk cId="0" sldId="257"/>
            <ac:grpSpMk id="183" creationId="{16A81AD8-D16E-60DF-F9E7-F42FC74000DD}"/>
          </ac:grpSpMkLst>
        </pc:grpChg>
        <pc:grpChg chg="mod">
          <ac:chgData name="Shimizu Seri" userId="8a78fc34-fb04-430f-8da9-160878fd9b06" providerId="ADAL" clId="{B0B18357-C227-4EF1-AAC7-869202AF3835}" dt="2023-10-23T11:04:54.525" v="1750"/>
          <ac:grpSpMkLst>
            <pc:docMk/>
            <pc:sldMk cId="0" sldId="257"/>
            <ac:grpSpMk id="184" creationId="{B8393F4E-D9D8-379E-837E-405CDCC8235B}"/>
          </ac:grpSpMkLst>
        </pc:grpChg>
        <pc:picChg chg="add mod ord">
          <ac:chgData name="Shimizu Seri" userId="8a78fc34-fb04-430f-8da9-160878fd9b06" providerId="ADAL" clId="{B0B18357-C227-4EF1-AAC7-869202AF3835}" dt="2023-10-23T11:28:07.752" v="2026" actId="1076"/>
          <ac:picMkLst>
            <pc:docMk/>
            <pc:sldMk cId="0" sldId="257"/>
            <ac:picMk id="194" creationId="{BBCD16F6-CB46-BAA1-ECA3-96397199907C}"/>
          </ac:picMkLst>
        </pc:picChg>
      </pc:sldChg>
      <pc:sldChg chg="addSp delSp modSp add del mod">
        <pc:chgData name="Shimizu Seri" userId="8a78fc34-fb04-430f-8da9-160878fd9b06" providerId="ADAL" clId="{B0B18357-C227-4EF1-AAC7-869202AF3835}" dt="2023-10-23T11:28:42.743" v="2030" actId="2696"/>
        <pc:sldMkLst>
          <pc:docMk/>
          <pc:sldMk cId="0" sldId="258"/>
        </pc:sldMkLst>
        <pc:spChg chg="mod">
          <ac:chgData name="Shimizu Seri" userId="8a78fc34-fb04-430f-8da9-160878fd9b06" providerId="ADAL" clId="{B0B18357-C227-4EF1-AAC7-869202AF3835}" dt="2023-10-12T09:41:13.417" v="178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32:55.260" v="77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32:38.607" v="75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12T09:32:44.971" v="76" actId="1076"/>
          <ac:spMkLst>
            <pc:docMk/>
            <pc:sldMk cId="0" sldId="258"/>
            <ac:spMk id="6" creationId="{00000000-0000-0000-0000-000000000000}"/>
          </ac:spMkLst>
        </pc:spChg>
        <pc:spChg chg="add del mod">
          <ac:chgData name="Shimizu Seri" userId="8a78fc34-fb04-430f-8da9-160878fd9b06" providerId="ADAL" clId="{B0B18357-C227-4EF1-AAC7-869202AF3835}" dt="2023-10-12T09:41:35.020" v="181"/>
          <ac:spMkLst>
            <pc:docMk/>
            <pc:sldMk cId="0" sldId="258"/>
            <ac:spMk id="7" creationId="{0D0A59E4-4B9A-4333-FA27-8C94031C0AF4}"/>
          </ac:spMkLst>
        </pc:spChg>
        <pc:spChg chg="add del mod">
          <ac:chgData name="Shimizu Seri" userId="8a78fc34-fb04-430f-8da9-160878fd9b06" providerId="ADAL" clId="{B0B18357-C227-4EF1-AAC7-869202AF3835}" dt="2023-10-23T11:20:52.579" v="1970" actId="21"/>
          <ac:spMkLst>
            <pc:docMk/>
            <pc:sldMk cId="0" sldId="258"/>
            <ac:spMk id="7" creationId="{1A5FE037-BA55-4281-5A88-B08450F63A43}"/>
          </ac:spMkLst>
        </pc:spChg>
        <pc:spChg chg="add del mod">
          <ac:chgData name="Shimizu Seri" userId="8a78fc34-fb04-430f-8da9-160878fd9b06" providerId="ADAL" clId="{B0B18357-C227-4EF1-AAC7-869202AF3835}" dt="2023-10-12T09:51:50.096" v="248" actId="21"/>
          <ac:spMkLst>
            <pc:docMk/>
            <pc:sldMk cId="0" sldId="258"/>
            <ac:spMk id="8" creationId="{52B915C7-C03D-A414-6824-24A4F7D651B8}"/>
          </ac:spMkLst>
        </pc:spChg>
      </pc:sldChg>
      <pc:sldChg chg="del ord">
        <pc:chgData name="Shimizu Seri" userId="8a78fc34-fb04-430f-8da9-160878fd9b06" providerId="ADAL" clId="{B0B18357-C227-4EF1-AAC7-869202AF3835}" dt="2023-10-23T09:47:43.954" v="1094" actId="2696"/>
        <pc:sldMkLst>
          <pc:docMk/>
          <pc:sldMk cId="3176256293" sldId="259"/>
        </pc:sldMkLst>
      </pc:sldChg>
      <pc:sldChg chg="delSp modSp del mod">
        <pc:chgData name="Shimizu Seri" userId="8a78fc34-fb04-430f-8da9-160878fd9b06" providerId="ADAL" clId="{B0B18357-C227-4EF1-AAC7-869202AF3835}" dt="2023-10-23T11:16:40.067" v="1943" actId="2696"/>
        <pc:sldMkLst>
          <pc:docMk/>
          <pc:sldMk cId="0" sldId="260"/>
        </pc:sldMkLst>
        <pc:spChg chg="mod">
          <ac:chgData name="Shimizu Seri" userId="8a78fc34-fb04-430f-8da9-160878fd9b06" providerId="ADAL" clId="{B0B18357-C227-4EF1-AAC7-869202AF3835}" dt="2023-10-23T09:24:00.786" v="991" actId="20577"/>
          <ac:spMkLst>
            <pc:docMk/>
            <pc:sldMk cId="0" sldId="260"/>
            <ac:spMk id="14" creationId="{19115772-864C-5BB8-2460-C44C1B792852}"/>
          </ac:spMkLst>
        </pc:spChg>
        <pc:spChg chg="del mod">
          <ac:chgData name="Shimizu Seri" userId="8a78fc34-fb04-430f-8da9-160878fd9b06" providerId="ADAL" clId="{B0B18357-C227-4EF1-AAC7-869202AF3835}" dt="2023-10-23T09:24:15.693" v="993" actId="21"/>
          <ac:spMkLst>
            <pc:docMk/>
            <pc:sldMk cId="0" sldId="260"/>
            <ac:spMk id="17" creationId="{779A5B84-9472-AA0E-8D8F-33A55C87E9F3}"/>
          </ac:spMkLst>
        </pc:spChg>
        <pc:spChg chg="mod">
          <ac:chgData name="Shimizu Seri" userId="8a78fc34-fb04-430f-8da9-160878fd9b06" providerId="ADAL" clId="{B0B18357-C227-4EF1-AAC7-869202AF3835}" dt="2023-10-23T09:02:40.609" v="540" actId="20577"/>
          <ac:spMkLst>
            <pc:docMk/>
            <pc:sldMk cId="0" sldId="260"/>
            <ac:spMk id="25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09:03:30.325" v="574" actId="20577"/>
          <ac:spMkLst>
            <pc:docMk/>
            <pc:sldMk cId="0" sldId="260"/>
            <ac:spMk id="29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09:02:59.459" v="548" actId="20577"/>
          <ac:spMkLst>
            <pc:docMk/>
            <pc:sldMk cId="0" sldId="260"/>
            <ac:spMk id="75" creationId="{3A27EF11-C508-80A0-6F97-DED2251A4FEC}"/>
          </ac:spMkLst>
        </pc:spChg>
        <pc:spChg chg="mod">
          <ac:chgData name="Shimizu Seri" userId="8a78fc34-fb04-430f-8da9-160878fd9b06" providerId="ADAL" clId="{B0B18357-C227-4EF1-AAC7-869202AF3835}" dt="2023-10-23T09:03:35" v="579" actId="20577"/>
          <ac:spMkLst>
            <pc:docMk/>
            <pc:sldMk cId="0" sldId="260"/>
            <ac:spMk id="76" creationId="{CE9C96B0-DD9C-C3EB-91D6-C6229FF5051D}"/>
          </ac:spMkLst>
        </pc:spChg>
        <pc:spChg chg="mod">
          <ac:chgData name="Shimizu Seri" userId="8a78fc34-fb04-430f-8da9-160878fd9b06" providerId="ADAL" clId="{B0B18357-C227-4EF1-AAC7-869202AF3835}" dt="2023-10-23T07:06:15.078" v="485" actId="20577"/>
          <ac:spMkLst>
            <pc:docMk/>
            <pc:sldMk cId="0" sldId="260"/>
            <ac:spMk id="78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09:02:22.435" v="536" actId="20577"/>
          <ac:spMkLst>
            <pc:docMk/>
            <pc:sldMk cId="0" sldId="260"/>
            <ac:spMk id="79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09:05:24.704" v="641" actId="14100"/>
          <ac:spMkLst>
            <pc:docMk/>
            <pc:sldMk cId="0" sldId="260"/>
            <ac:spMk id="80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07:05:30.325" v="434" actId="20577"/>
          <ac:spMkLst>
            <pc:docMk/>
            <pc:sldMk cId="0" sldId="260"/>
            <ac:spMk id="81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09:23:16.124" v="976" actId="20577"/>
          <ac:spMkLst>
            <pc:docMk/>
            <pc:sldMk cId="0" sldId="260"/>
            <ac:spMk id="82" creationId="{00000000-0000-0000-0000-000000000000}"/>
          </ac:spMkLst>
        </pc:spChg>
        <pc:spChg chg="mod">
          <ac:chgData name="Shimizu Seri" userId="8a78fc34-fb04-430f-8da9-160878fd9b06" providerId="ADAL" clId="{B0B18357-C227-4EF1-AAC7-869202AF3835}" dt="2023-10-23T07:05:16.907" v="407" actId="20577"/>
          <ac:spMkLst>
            <pc:docMk/>
            <pc:sldMk cId="0" sldId="260"/>
            <ac:spMk id="83" creationId="{00000000-0000-0000-0000-000000000000}"/>
          </ac:spMkLst>
        </pc:spChg>
        <pc:spChg chg="del mod">
          <ac:chgData name="Shimizu Seri" userId="8a78fc34-fb04-430f-8da9-160878fd9b06" providerId="ADAL" clId="{B0B18357-C227-4EF1-AAC7-869202AF3835}" dt="2023-10-23T09:48:23.548" v="1097"/>
          <ac:spMkLst>
            <pc:docMk/>
            <pc:sldMk cId="0" sldId="260"/>
            <ac:spMk id="94" creationId="{4ABCC5E4-48D0-6002-B49C-D82204B7EB61}"/>
          </ac:spMkLst>
        </pc:spChg>
        <pc:spChg chg="mod">
          <ac:chgData name="Shimizu Seri" userId="8a78fc34-fb04-430f-8da9-160878fd9b06" providerId="ADAL" clId="{B0B18357-C227-4EF1-AAC7-869202AF3835}" dt="2023-10-23T09:03:08.109" v="554" actId="20577"/>
          <ac:spMkLst>
            <pc:docMk/>
            <pc:sldMk cId="0" sldId="260"/>
            <ac:spMk id="145" creationId="{72092C13-9777-3DDF-83DC-D3A079555E2A}"/>
          </ac:spMkLst>
        </pc:spChg>
        <pc:spChg chg="mod">
          <ac:chgData name="Shimizu Seri" userId="8a78fc34-fb04-430f-8da9-160878fd9b06" providerId="ADAL" clId="{B0B18357-C227-4EF1-AAC7-869202AF3835}" dt="2023-10-23T09:03:39.701" v="584" actId="20577"/>
          <ac:spMkLst>
            <pc:docMk/>
            <pc:sldMk cId="0" sldId="260"/>
            <ac:spMk id="146" creationId="{D4CAE1B9-1830-3B9E-E94F-C62E48CEE9C1}"/>
          </ac:spMkLst>
        </pc:spChg>
        <pc:spChg chg="mod">
          <ac:chgData name="Shimizu Seri" userId="8a78fc34-fb04-430f-8da9-160878fd9b06" providerId="ADAL" clId="{B0B18357-C227-4EF1-AAC7-869202AF3835}" dt="2023-10-23T09:03:12.431" v="560" actId="20577"/>
          <ac:spMkLst>
            <pc:docMk/>
            <pc:sldMk cId="0" sldId="260"/>
            <ac:spMk id="154" creationId="{6D0E4A10-ED03-AE2A-9736-F6281019FAD9}"/>
          </ac:spMkLst>
        </pc:spChg>
        <pc:spChg chg="mod">
          <ac:chgData name="Shimizu Seri" userId="8a78fc34-fb04-430f-8da9-160878fd9b06" providerId="ADAL" clId="{B0B18357-C227-4EF1-AAC7-869202AF3835}" dt="2023-10-23T09:03:44.946" v="589" actId="20577"/>
          <ac:spMkLst>
            <pc:docMk/>
            <pc:sldMk cId="0" sldId="260"/>
            <ac:spMk id="155" creationId="{F26D1B59-5844-A8E7-F488-C6139625A5C5}"/>
          </ac:spMkLst>
        </pc:spChg>
      </pc:sldChg>
      <pc:sldChg chg="modSp mod">
        <pc:chgData name="Shimizu Seri" userId="8a78fc34-fb04-430f-8da9-160878fd9b06" providerId="ADAL" clId="{B0B18357-C227-4EF1-AAC7-869202AF3835}" dt="2023-10-23T09:22:55.201" v="955"/>
        <pc:sldMkLst>
          <pc:docMk/>
          <pc:sldMk cId="446661202" sldId="261"/>
        </pc:sldMkLst>
        <pc:spChg chg="mod">
          <ac:chgData name="Shimizu Seri" userId="8a78fc34-fb04-430f-8da9-160878fd9b06" providerId="ADAL" clId="{B0B18357-C227-4EF1-AAC7-869202AF3835}" dt="2023-10-23T09:21:07.800" v="947" actId="1076"/>
          <ac:spMkLst>
            <pc:docMk/>
            <pc:sldMk cId="446661202" sldId="261"/>
            <ac:spMk id="2" creationId="{2264435F-C402-3DE6-231A-ACE61FD28943}"/>
          </ac:spMkLst>
        </pc:spChg>
        <pc:spChg chg="mod">
          <ac:chgData name="Shimizu Seri" userId="8a78fc34-fb04-430f-8da9-160878fd9b06" providerId="ADAL" clId="{B0B18357-C227-4EF1-AAC7-869202AF3835}" dt="2023-10-23T09:21:02.316" v="946" actId="255"/>
          <ac:spMkLst>
            <pc:docMk/>
            <pc:sldMk cId="446661202" sldId="261"/>
            <ac:spMk id="8" creationId="{DDC563E7-6761-F36C-AED9-4490B627B41B}"/>
          </ac:spMkLst>
        </pc:spChg>
        <pc:spChg chg="mod">
          <ac:chgData name="Shimizu Seri" userId="8a78fc34-fb04-430f-8da9-160878fd9b06" providerId="ADAL" clId="{B0B18357-C227-4EF1-AAC7-869202AF3835}" dt="2023-10-23T09:21:54.906" v="952" actId="1076"/>
          <ac:spMkLst>
            <pc:docMk/>
            <pc:sldMk cId="446661202" sldId="261"/>
            <ac:spMk id="9" creationId="{1D8651FF-3D36-BF42-97C5-87789B45898F}"/>
          </ac:spMkLst>
        </pc:spChg>
        <pc:graphicFrameChg chg="mod modGraphic">
          <ac:chgData name="Shimizu Seri" userId="8a78fc34-fb04-430f-8da9-160878fd9b06" providerId="ADAL" clId="{B0B18357-C227-4EF1-AAC7-869202AF3835}" dt="2023-10-23T09:22:55.201" v="955"/>
          <ac:graphicFrameMkLst>
            <pc:docMk/>
            <pc:sldMk cId="446661202" sldId="261"/>
            <ac:graphicFrameMk id="10" creationId="{AACCD1AE-C87A-0D24-19B5-7F33EDA85A56}"/>
          </ac:graphicFrameMkLst>
        </pc:graphicFrameChg>
        <pc:graphicFrameChg chg="mod modGraphic">
          <ac:chgData name="Shimizu Seri" userId="8a78fc34-fb04-430f-8da9-160878fd9b06" providerId="ADAL" clId="{B0B18357-C227-4EF1-AAC7-869202AF3835}" dt="2023-10-23T09:19:05.481" v="943" actId="2711"/>
          <ac:graphicFrameMkLst>
            <pc:docMk/>
            <pc:sldMk cId="446661202" sldId="261"/>
            <ac:graphicFrameMk id="11" creationId="{23EB3571-A299-43E3-DBE4-F56CFBA3D700}"/>
          </ac:graphicFrameMkLst>
        </pc:graphicFrameChg>
      </pc:sldChg>
      <pc:sldMasterChg chg="add del addSldLayout delSldLayout">
        <pc:chgData name="Shimizu Seri" userId="8a78fc34-fb04-430f-8da9-160878fd9b06" providerId="ADAL" clId="{B0B18357-C227-4EF1-AAC7-869202AF3835}" dt="2023-10-23T11:28:42.743" v="2030" actId="2696"/>
        <pc:sldMasterMkLst>
          <pc:docMk/>
          <pc:sldMasterMk cId="308749795" sldId="2147483660"/>
        </pc:sldMasterMkLst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2719363912" sldId="2147483661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1392579404" sldId="2147483662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399334180" sldId="2147483663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505286532" sldId="2147483664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3335399209" sldId="2147483665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2999413438" sldId="2147483666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42982947" sldId="2147483667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2679460021" sldId="2147483668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2310348830" sldId="2147483669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3607355320" sldId="2147483670"/>
          </pc:sldLayoutMkLst>
        </pc:sldLayoutChg>
        <pc:sldLayoutChg chg="add del">
          <pc:chgData name="Shimizu Seri" userId="8a78fc34-fb04-430f-8da9-160878fd9b06" providerId="ADAL" clId="{B0B18357-C227-4EF1-AAC7-869202AF3835}" dt="2023-10-23T11:28:42.743" v="2030" actId="2696"/>
          <pc:sldLayoutMkLst>
            <pc:docMk/>
            <pc:sldMasterMk cId="308749795" sldId="2147483660"/>
            <pc:sldLayoutMk cId="3585190806" sldId="2147483671"/>
          </pc:sldLayoutMkLst>
        </pc:sldLayoutChg>
      </pc:sldMasterChg>
    </pc:docChg>
  </pc:docChgLst>
  <pc:docChgLst>
    <pc:chgData name="Ito Eri" userId="b33de952-dcfb-4d8b-8b3c-52343a23cc80" providerId="ADAL" clId="{2EDBC822-1066-4885-B82D-1B6920D98843}"/>
    <pc:docChg chg="undo custSel modSld">
      <pc:chgData name="Ito Eri" userId="b33de952-dcfb-4d8b-8b3c-52343a23cc80" providerId="ADAL" clId="{2EDBC822-1066-4885-B82D-1B6920D98843}" dt="2023-10-23T12:20:40.205" v="178" actId="2085"/>
      <pc:docMkLst>
        <pc:docMk/>
      </pc:docMkLst>
      <pc:sldChg chg="addSp delSp modSp mod">
        <pc:chgData name="Ito Eri" userId="b33de952-dcfb-4d8b-8b3c-52343a23cc80" providerId="ADAL" clId="{2EDBC822-1066-4885-B82D-1B6920D98843}" dt="2023-10-23T12:20:40.205" v="178" actId="2085"/>
        <pc:sldMkLst>
          <pc:docMk/>
          <pc:sldMk cId="0" sldId="257"/>
        </pc:sldMkLst>
        <pc:spChg chg="mod">
          <ac:chgData name="Ito Eri" userId="b33de952-dcfb-4d8b-8b3c-52343a23cc80" providerId="ADAL" clId="{2EDBC822-1066-4885-B82D-1B6920D98843}" dt="2023-10-23T12:11:55.165" v="107" actId="2711"/>
          <ac:spMkLst>
            <pc:docMk/>
            <pc:sldMk cId="0" sldId="257"/>
            <ac:spMk id="9" creationId="{00000000-0000-0000-0000-000000000000}"/>
          </ac:spMkLst>
        </pc:spChg>
        <pc:spChg chg="mod">
          <ac:chgData name="Ito Eri" userId="b33de952-dcfb-4d8b-8b3c-52343a23cc80" providerId="ADAL" clId="{2EDBC822-1066-4885-B82D-1B6920D98843}" dt="2023-10-23T12:20:06.568" v="177" actId="2711"/>
          <ac:spMkLst>
            <pc:docMk/>
            <pc:sldMk cId="0" sldId="257"/>
            <ac:spMk id="15" creationId="{7B033A3D-0BF6-83A3-DF2F-CE6F3A73B594}"/>
          </ac:spMkLst>
        </pc:spChg>
        <pc:spChg chg="mod">
          <ac:chgData name="Ito Eri" userId="b33de952-dcfb-4d8b-8b3c-52343a23cc80" providerId="ADAL" clId="{2EDBC822-1066-4885-B82D-1B6920D98843}" dt="2023-10-23T12:08:31.382" v="81" actId="164"/>
          <ac:spMkLst>
            <pc:docMk/>
            <pc:sldMk cId="0" sldId="257"/>
            <ac:spMk id="16" creationId="{30AE552F-0CFB-D4ED-70AE-0AFB9F29B939}"/>
          </ac:spMkLst>
        </pc:spChg>
        <pc:spChg chg="mod">
          <ac:chgData name="Ito Eri" userId="b33de952-dcfb-4d8b-8b3c-52343a23cc80" providerId="ADAL" clId="{2EDBC822-1066-4885-B82D-1B6920D98843}" dt="2023-10-23T12:01:19.807" v="21" actId="2711"/>
          <ac:spMkLst>
            <pc:docMk/>
            <pc:sldMk cId="0" sldId="257"/>
            <ac:spMk id="18" creationId="{593B4695-53B9-CB5A-BB08-08DED60B543D}"/>
          </ac:spMkLst>
        </pc:spChg>
        <pc:spChg chg="mod">
          <ac:chgData name="Ito Eri" userId="b33de952-dcfb-4d8b-8b3c-52343a23cc80" providerId="ADAL" clId="{2EDBC822-1066-4885-B82D-1B6920D98843}" dt="2023-10-23T12:01:19.807" v="21" actId="2711"/>
          <ac:spMkLst>
            <pc:docMk/>
            <pc:sldMk cId="0" sldId="257"/>
            <ac:spMk id="41" creationId="{00000000-0000-0000-0000-000000000000}"/>
          </ac:spMkLst>
        </pc:spChg>
        <pc:spChg chg="mod">
          <ac:chgData name="Ito Eri" userId="b33de952-dcfb-4d8b-8b3c-52343a23cc80" providerId="ADAL" clId="{2EDBC822-1066-4885-B82D-1B6920D98843}" dt="2023-10-23T12:11:35.416" v="105" actId="2711"/>
          <ac:spMkLst>
            <pc:docMk/>
            <pc:sldMk cId="0" sldId="257"/>
            <ac:spMk id="65" creationId="{00000000-0000-0000-0000-000000000000}"/>
          </ac:spMkLst>
        </pc:spChg>
        <pc:spChg chg="mod">
          <ac:chgData name="Ito Eri" userId="b33de952-dcfb-4d8b-8b3c-52343a23cc80" providerId="ADAL" clId="{2EDBC822-1066-4885-B82D-1B6920D98843}" dt="2023-10-23T12:11:44.112" v="106" actId="2711"/>
          <ac:spMkLst>
            <pc:docMk/>
            <pc:sldMk cId="0" sldId="257"/>
            <ac:spMk id="68" creationId="{00000000-0000-0000-0000-000000000000}"/>
          </ac:spMkLst>
        </pc:spChg>
        <pc:spChg chg="mod">
          <ac:chgData name="Ito Eri" userId="b33de952-dcfb-4d8b-8b3c-52343a23cc80" providerId="ADAL" clId="{2EDBC822-1066-4885-B82D-1B6920D98843}" dt="2023-10-23T12:12:02.740" v="108" actId="2711"/>
          <ac:spMkLst>
            <pc:docMk/>
            <pc:sldMk cId="0" sldId="257"/>
            <ac:spMk id="71" creationId="{00000000-0000-0000-0000-000000000000}"/>
          </ac:spMkLst>
        </pc:spChg>
        <pc:spChg chg="mod">
          <ac:chgData name="Ito Eri" userId="b33de952-dcfb-4d8b-8b3c-52343a23cc80" providerId="ADAL" clId="{2EDBC822-1066-4885-B82D-1B6920D98843}" dt="2023-10-23T12:12:11.764" v="109" actId="2711"/>
          <ac:spMkLst>
            <pc:docMk/>
            <pc:sldMk cId="0" sldId="257"/>
            <ac:spMk id="74" creationId="{00000000-0000-0000-0000-000000000000}"/>
          </ac:spMkLst>
        </pc:spChg>
        <pc:spChg chg="mod">
          <ac:chgData name="Ito Eri" userId="b33de952-dcfb-4d8b-8b3c-52343a23cc80" providerId="ADAL" clId="{2EDBC822-1066-4885-B82D-1B6920D98843}" dt="2023-10-23T12:12:33.324" v="120" actId="20577"/>
          <ac:spMkLst>
            <pc:docMk/>
            <pc:sldMk cId="0" sldId="257"/>
            <ac:spMk id="78" creationId="{00000000-0000-0000-0000-000000000000}"/>
          </ac:spMkLst>
        </pc:spChg>
        <pc:spChg chg="mod">
          <ac:chgData name="Ito Eri" userId="b33de952-dcfb-4d8b-8b3c-52343a23cc80" providerId="ADAL" clId="{2EDBC822-1066-4885-B82D-1B6920D98843}" dt="2023-10-23T12:12:18.606" v="110" actId="13926"/>
          <ac:spMkLst>
            <pc:docMk/>
            <pc:sldMk cId="0" sldId="257"/>
            <ac:spMk id="82" creationId="{00000000-0000-0000-0000-000000000000}"/>
          </ac:spMkLst>
        </pc:spChg>
        <pc:spChg chg="mod">
          <ac:chgData name="Ito Eri" userId="b33de952-dcfb-4d8b-8b3c-52343a23cc80" providerId="ADAL" clId="{2EDBC822-1066-4885-B82D-1B6920D98843}" dt="2023-10-23T12:10:11.395" v="96" actId="1036"/>
          <ac:spMkLst>
            <pc:docMk/>
            <pc:sldMk cId="0" sldId="257"/>
            <ac:spMk id="84" creationId="{00000000-0000-0000-0000-000000000000}"/>
          </ac:spMkLst>
        </pc:spChg>
        <pc:spChg chg="mod">
          <ac:chgData name="Ito Eri" userId="b33de952-dcfb-4d8b-8b3c-52343a23cc80" providerId="ADAL" clId="{2EDBC822-1066-4885-B82D-1B6920D98843}" dt="2023-10-23T12:01:19.807" v="21" actId="2711"/>
          <ac:spMkLst>
            <pc:docMk/>
            <pc:sldMk cId="0" sldId="257"/>
            <ac:spMk id="85" creationId="{EE057A94-4EEA-858C-4C28-11C06CF84CE7}"/>
          </ac:spMkLst>
        </pc:spChg>
        <pc:spChg chg="mod">
          <ac:chgData name="Ito Eri" userId="b33de952-dcfb-4d8b-8b3c-52343a23cc80" providerId="ADAL" clId="{2EDBC822-1066-4885-B82D-1B6920D98843}" dt="2023-10-23T12:09:30.534" v="86" actId="2711"/>
          <ac:spMkLst>
            <pc:docMk/>
            <pc:sldMk cId="0" sldId="257"/>
            <ac:spMk id="86" creationId="{678FD241-183B-4D26-E0BB-AEBCDBB156D4}"/>
          </ac:spMkLst>
        </pc:spChg>
        <pc:spChg chg="mod">
          <ac:chgData name="Ito Eri" userId="b33de952-dcfb-4d8b-8b3c-52343a23cc80" providerId="ADAL" clId="{2EDBC822-1066-4885-B82D-1B6920D98843}" dt="2023-10-23T12:15:55.611" v="153" actId="2085"/>
          <ac:spMkLst>
            <pc:docMk/>
            <pc:sldMk cId="0" sldId="257"/>
            <ac:spMk id="94" creationId="{4ABCC5E4-48D0-6002-B49C-D82204B7EB61}"/>
          </ac:spMkLst>
        </pc:spChg>
        <pc:spChg chg="mod">
          <ac:chgData name="Ito Eri" userId="b33de952-dcfb-4d8b-8b3c-52343a23cc80" providerId="ADAL" clId="{2EDBC822-1066-4885-B82D-1B6920D98843}" dt="2023-10-23T11:59:35.858" v="3" actId="2711"/>
          <ac:spMkLst>
            <pc:docMk/>
            <pc:sldMk cId="0" sldId="257"/>
            <ac:spMk id="96" creationId="{F0073A45-6AA7-E617-D3B0-FEB742189F47}"/>
          </ac:spMkLst>
        </pc:spChg>
        <pc:spChg chg="mod">
          <ac:chgData name="Ito Eri" userId="b33de952-dcfb-4d8b-8b3c-52343a23cc80" providerId="ADAL" clId="{2EDBC822-1066-4885-B82D-1B6920D98843}" dt="2023-10-23T12:20:40.205" v="178" actId="2085"/>
          <ac:spMkLst>
            <pc:docMk/>
            <pc:sldMk cId="0" sldId="257"/>
            <ac:spMk id="97" creationId="{AFB0EAD4-D1E4-8E57-0D26-8B86B7AF420C}"/>
          </ac:spMkLst>
        </pc:spChg>
        <pc:spChg chg="mod">
          <ac:chgData name="Ito Eri" userId="b33de952-dcfb-4d8b-8b3c-52343a23cc80" providerId="ADAL" clId="{2EDBC822-1066-4885-B82D-1B6920D98843}" dt="2023-10-23T12:02:10.754" v="26" actId="404"/>
          <ac:spMkLst>
            <pc:docMk/>
            <pc:sldMk cId="0" sldId="257"/>
            <ac:spMk id="115" creationId="{1F8B9FF0-E082-FE46-6DB5-4748F2C4949D}"/>
          </ac:spMkLst>
        </pc:spChg>
        <pc:spChg chg="mod">
          <ac:chgData name="Ito Eri" userId="b33de952-dcfb-4d8b-8b3c-52343a23cc80" providerId="ADAL" clId="{2EDBC822-1066-4885-B82D-1B6920D98843}" dt="2023-10-23T12:02:17.755" v="27" actId="404"/>
          <ac:spMkLst>
            <pc:docMk/>
            <pc:sldMk cId="0" sldId="257"/>
            <ac:spMk id="116" creationId="{85D04829-089D-D496-E0A6-AB343D06AC96}"/>
          </ac:spMkLst>
        </pc:spChg>
        <pc:spChg chg="mod">
          <ac:chgData name="Ito Eri" userId="b33de952-dcfb-4d8b-8b3c-52343a23cc80" providerId="ADAL" clId="{2EDBC822-1066-4885-B82D-1B6920D98843}" dt="2023-10-23T12:02:21.094" v="29" actId="1037"/>
          <ac:spMkLst>
            <pc:docMk/>
            <pc:sldMk cId="0" sldId="257"/>
            <ac:spMk id="117" creationId="{05A02815-5B81-8698-268E-325D41DA178A}"/>
          </ac:spMkLst>
        </pc:spChg>
        <pc:spChg chg="mod">
          <ac:chgData name="Ito Eri" userId="b33de952-dcfb-4d8b-8b3c-52343a23cc80" providerId="ADAL" clId="{2EDBC822-1066-4885-B82D-1B6920D98843}" dt="2023-10-23T12:17:36.398" v="176" actId="1076"/>
          <ac:spMkLst>
            <pc:docMk/>
            <pc:sldMk cId="0" sldId="257"/>
            <ac:spMk id="121" creationId="{0F3A8B3F-7632-614A-603A-6E78ACAB7036}"/>
          </ac:spMkLst>
        </pc:spChg>
        <pc:spChg chg="mod">
          <ac:chgData name="Ito Eri" userId="b33de952-dcfb-4d8b-8b3c-52343a23cc80" providerId="ADAL" clId="{2EDBC822-1066-4885-B82D-1B6920D98843}" dt="2023-10-23T12:01:19.807" v="21" actId="2711"/>
          <ac:spMkLst>
            <pc:docMk/>
            <pc:sldMk cId="0" sldId="257"/>
            <ac:spMk id="122" creationId="{D3BED188-A61F-A221-DF5E-44FD5D9A7015}"/>
          </ac:spMkLst>
        </pc:spChg>
        <pc:spChg chg="mod">
          <ac:chgData name="Ito Eri" userId="b33de952-dcfb-4d8b-8b3c-52343a23cc80" providerId="ADAL" clId="{2EDBC822-1066-4885-B82D-1B6920D98843}" dt="2023-10-23T12:07:40.548" v="76" actId="165"/>
          <ac:spMkLst>
            <pc:docMk/>
            <pc:sldMk cId="0" sldId="257"/>
            <ac:spMk id="139" creationId="{70D17C74-DA14-B979-EE1B-17EB2FF7D058}"/>
          </ac:spMkLst>
        </pc:spChg>
        <pc:spChg chg="mod">
          <ac:chgData name="Ito Eri" userId="b33de952-dcfb-4d8b-8b3c-52343a23cc80" providerId="ADAL" clId="{2EDBC822-1066-4885-B82D-1B6920D98843}" dt="2023-10-23T12:07:40.548" v="76" actId="165"/>
          <ac:spMkLst>
            <pc:docMk/>
            <pc:sldMk cId="0" sldId="257"/>
            <ac:spMk id="140" creationId="{83A59B53-087B-EC1B-5EF6-D6BFB2BFB46B}"/>
          </ac:spMkLst>
        </pc:spChg>
        <pc:spChg chg="mod">
          <ac:chgData name="Ito Eri" userId="b33de952-dcfb-4d8b-8b3c-52343a23cc80" providerId="ADAL" clId="{2EDBC822-1066-4885-B82D-1B6920D98843}" dt="2023-10-23T12:07:40.548" v="76" actId="165"/>
          <ac:spMkLst>
            <pc:docMk/>
            <pc:sldMk cId="0" sldId="257"/>
            <ac:spMk id="141" creationId="{90078B7F-EDE4-B19F-8922-054240D86614}"/>
          </ac:spMkLst>
        </pc:spChg>
        <pc:spChg chg="mod topLvl">
          <ac:chgData name="Ito Eri" userId="b33de952-dcfb-4d8b-8b3c-52343a23cc80" providerId="ADAL" clId="{2EDBC822-1066-4885-B82D-1B6920D98843}" dt="2023-10-23T12:08:31.382" v="81" actId="164"/>
          <ac:spMkLst>
            <pc:docMk/>
            <pc:sldMk cId="0" sldId="257"/>
            <ac:spMk id="144" creationId="{6230928F-F028-E4FA-2590-79BAC4515B27}"/>
          </ac:spMkLst>
        </pc:spChg>
        <pc:spChg chg="mod ord topLvl">
          <ac:chgData name="Ito Eri" userId="b33de952-dcfb-4d8b-8b3c-52343a23cc80" providerId="ADAL" clId="{2EDBC822-1066-4885-B82D-1B6920D98843}" dt="2023-10-23T12:08:31.382" v="81" actId="164"/>
          <ac:spMkLst>
            <pc:docMk/>
            <pc:sldMk cId="0" sldId="257"/>
            <ac:spMk id="145" creationId="{589C63EE-1BA8-97FE-CB73-16036467EED3}"/>
          </ac:spMkLst>
        </pc:spChg>
        <pc:spChg chg="mod topLvl">
          <ac:chgData name="Ito Eri" userId="b33de952-dcfb-4d8b-8b3c-52343a23cc80" providerId="ADAL" clId="{2EDBC822-1066-4885-B82D-1B6920D98843}" dt="2023-10-23T12:08:31.382" v="81" actId="164"/>
          <ac:spMkLst>
            <pc:docMk/>
            <pc:sldMk cId="0" sldId="257"/>
            <ac:spMk id="148" creationId="{06A5B7F2-5CE8-93A5-5102-E050B6031520}"/>
          </ac:spMkLst>
        </pc:spChg>
        <pc:spChg chg="mod topLvl">
          <ac:chgData name="Ito Eri" userId="b33de952-dcfb-4d8b-8b3c-52343a23cc80" providerId="ADAL" clId="{2EDBC822-1066-4885-B82D-1B6920D98843}" dt="2023-10-23T12:09:42.782" v="87" actId="2711"/>
          <ac:spMkLst>
            <pc:docMk/>
            <pc:sldMk cId="0" sldId="257"/>
            <ac:spMk id="149" creationId="{9B0C7867-9ECE-8CE5-B650-EC7363952E2C}"/>
          </ac:spMkLst>
        </pc:spChg>
        <pc:spChg chg="mod topLvl">
          <ac:chgData name="Ito Eri" userId="b33de952-dcfb-4d8b-8b3c-52343a23cc80" providerId="ADAL" clId="{2EDBC822-1066-4885-B82D-1B6920D98843}" dt="2023-10-23T12:16:44.332" v="163" actId="1076"/>
          <ac:spMkLst>
            <pc:docMk/>
            <pc:sldMk cId="0" sldId="257"/>
            <ac:spMk id="150" creationId="{BBFD84DB-7913-CE2E-DB9F-4234ECC1B3EF}"/>
          </ac:spMkLst>
        </pc:spChg>
        <pc:spChg chg="mod topLvl">
          <ac:chgData name="Ito Eri" userId="b33de952-dcfb-4d8b-8b3c-52343a23cc80" providerId="ADAL" clId="{2EDBC822-1066-4885-B82D-1B6920D98843}" dt="2023-10-23T12:08:31.382" v="81" actId="164"/>
          <ac:spMkLst>
            <pc:docMk/>
            <pc:sldMk cId="0" sldId="257"/>
            <ac:spMk id="151" creationId="{90366C26-5A5F-BD6B-88A3-527F794C9EA0}"/>
          </ac:spMkLst>
        </pc:spChg>
        <pc:spChg chg="mod">
          <ac:chgData name="Ito Eri" userId="b33de952-dcfb-4d8b-8b3c-52343a23cc80" providerId="ADAL" clId="{2EDBC822-1066-4885-B82D-1B6920D98843}" dt="2023-10-23T12:07:40.548" v="76" actId="165"/>
          <ac:spMkLst>
            <pc:docMk/>
            <pc:sldMk cId="0" sldId="257"/>
            <ac:spMk id="152" creationId="{E20015C1-588B-C405-C4A6-281086393594}"/>
          </ac:spMkLst>
        </pc:spChg>
        <pc:spChg chg="mod">
          <ac:chgData name="Ito Eri" userId="b33de952-dcfb-4d8b-8b3c-52343a23cc80" providerId="ADAL" clId="{2EDBC822-1066-4885-B82D-1B6920D98843}" dt="2023-10-23T12:07:40.548" v="76" actId="165"/>
          <ac:spMkLst>
            <pc:docMk/>
            <pc:sldMk cId="0" sldId="257"/>
            <ac:spMk id="153" creationId="{885125A3-E140-6059-B0ED-596512C60192}"/>
          </ac:spMkLst>
        </pc:spChg>
        <pc:spChg chg="mod">
          <ac:chgData name="Ito Eri" userId="b33de952-dcfb-4d8b-8b3c-52343a23cc80" providerId="ADAL" clId="{2EDBC822-1066-4885-B82D-1B6920D98843}" dt="2023-10-23T12:08:16.852" v="79" actId="1076"/>
          <ac:spMkLst>
            <pc:docMk/>
            <pc:sldMk cId="0" sldId="257"/>
            <ac:spMk id="160" creationId="{E3204E39-B3DB-BDA9-7850-D996546A61CA}"/>
          </ac:spMkLst>
        </pc:spChg>
        <pc:spChg chg="mod">
          <ac:chgData name="Ito Eri" userId="b33de952-dcfb-4d8b-8b3c-52343a23cc80" providerId="ADAL" clId="{2EDBC822-1066-4885-B82D-1B6920D98843}" dt="2023-10-23T12:09:52.609" v="88" actId="2711"/>
          <ac:spMkLst>
            <pc:docMk/>
            <pc:sldMk cId="0" sldId="257"/>
            <ac:spMk id="161" creationId="{438A856B-9146-4E19-CC52-2418A96530FB}"/>
          </ac:spMkLst>
        </pc:spChg>
        <pc:spChg chg="mod">
          <ac:chgData name="Ito Eri" userId="b33de952-dcfb-4d8b-8b3c-52343a23cc80" providerId="ADAL" clId="{2EDBC822-1066-4885-B82D-1B6920D98843}" dt="2023-10-23T12:16:59.626" v="166" actId="1076"/>
          <ac:spMkLst>
            <pc:docMk/>
            <pc:sldMk cId="0" sldId="257"/>
            <ac:spMk id="162" creationId="{4915DF2E-1C2E-63C9-2D83-CC6663D2591C}"/>
          </ac:spMkLst>
        </pc:spChg>
        <pc:spChg chg="mod">
          <ac:chgData name="Ito Eri" userId="b33de952-dcfb-4d8b-8b3c-52343a23cc80" providerId="ADAL" clId="{2EDBC822-1066-4885-B82D-1B6920D98843}" dt="2023-10-23T12:03:08.785" v="38" actId="404"/>
          <ac:spMkLst>
            <pc:docMk/>
            <pc:sldMk cId="0" sldId="257"/>
            <ac:spMk id="168" creationId="{F80C6128-9065-39AE-AB82-974F1700B47E}"/>
          </ac:spMkLst>
        </pc:spChg>
        <pc:spChg chg="mod">
          <ac:chgData name="Ito Eri" userId="b33de952-dcfb-4d8b-8b3c-52343a23cc80" providerId="ADAL" clId="{2EDBC822-1066-4885-B82D-1B6920D98843}" dt="2023-10-23T12:02:58.657" v="36" actId="404"/>
          <ac:spMkLst>
            <pc:docMk/>
            <pc:sldMk cId="0" sldId="257"/>
            <ac:spMk id="169" creationId="{23A87C25-7AD0-7147-6FB3-8391C611B757}"/>
          </ac:spMkLst>
        </pc:spChg>
        <pc:spChg chg="mod">
          <ac:chgData name="Ito Eri" userId="b33de952-dcfb-4d8b-8b3c-52343a23cc80" providerId="ADAL" clId="{2EDBC822-1066-4885-B82D-1B6920D98843}" dt="2023-10-23T12:03:15.375" v="41" actId="1038"/>
          <ac:spMkLst>
            <pc:docMk/>
            <pc:sldMk cId="0" sldId="257"/>
            <ac:spMk id="170" creationId="{9B52FB24-DAF9-FE15-42BA-F8A350B48496}"/>
          </ac:spMkLst>
        </pc:spChg>
        <pc:spChg chg="mod ord topLvl">
          <ac:chgData name="Ito Eri" userId="b33de952-dcfb-4d8b-8b3c-52343a23cc80" providerId="ADAL" clId="{2EDBC822-1066-4885-B82D-1B6920D98843}" dt="2023-10-23T12:09:00.297" v="84" actId="164"/>
          <ac:spMkLst>
            <pc:docMk/>
            <pc:sldMk cId="0" sldId="257"/>
            <ac:spMk id="177" creationId="{120CCC4A-3EF8-44BB-8708-911DE3257C4F}"/>
          </ac:spMkLst>
        </pc:spChg>
        <pc:spChg chg="mod topLvl">
          <ac:chgData name="Ito Eri" userId="b33de952-dcfb-4d8b-8b3c-52343a23cc80" providerId="ADAL" clId="{2EDBC822-1066-4885-B82D-1B6920D98843}" dt="2023-10-23T12:10:02.447" v="89" actId="2711"/>
          <ac:spMkLst>
            <pc:docMk/>
            <pc:sldMk cId="0" sldId="257"/>
            <ac:spMk id="178" creationId="{086B4415-732F-6880-00F9-752B98147CC6}"/>
          </ac:spMkLst>
        </pc:spChg>
        <pc:spChg chg="mod topLvl">
          <ac:chgData name="Ito Eri" userId="b33de952-dcfb-4d8b-8b3c-52343a23cc80" providerId="ADAL" clId="{2EDBC822-1066-4885-B82D-1B6920D98843}" dt="2023-10-23T12:17:29.376" v="175" actId="1076"/>
          <ac:spMkLst>
            <pc:docMk/>
            <pc:sldMk cId="0" sldId="257"/>
            <ac:spMk id="179" creationId="{50C8D3DE-4DE0-496A-E580-8538915F2022}"/>
          </ac:spMkLst>
        </pc:spChg>
        <pc:spChg chg="mod topLvl">
          <ac:chgData name="Ito Eri" userId="b33de952-dcfb-4d8b-8b3c-52343a23cc80" providerId="ADAL" clId="{2EDBC822-1066-4885-B82D-1B6920D98843}" dt="2023-10-23T12:09:00.297" v="84" actId="164"/>
          <ac:spMkLst>
            <pc:docMk/>
            <pc:sldMk cId="0" sldId="257"/>
            <ac:spMk id="180" creationId="{E453D34B-80B0-29A2-CFB2-858D2656BB1B}"/>
          </ac:spMkLst>
        </pc:spChg>
        <pc:spChg chg="mod">
          <ac:chgData name="Ito Eri" userId="b33de952-dcfb-4d8b-8b3c-52343a23cc80" providerId="ADAL" clId="{2EDBC822-1066-4885-B82D-1B6920D98843}" dt="2023-10-23T12:06:25.395" v="66" actId="165"/>
          <ac:spMkLst>
            <pc:docMk/>
            <pc:sldMk cId="0" sldId="257"/>
            <ac:spMk id="181" creationId="{8127FBBB-680E-F36E-B2C0-8C89DA91805E}"/>
          </ac:spMkLst>
        </pc:spChg>
        <pc:spChg chg="mod">
          <ac:chgData name="Ito Eri" userId="b33de952-dcfb-4d8b-8b3c-52343a23cc80" providerId="ADAL" clId="{2EDBC822-1066-4885-B82D-1B6920D98843}" dt="2023-10-23T12:06:25.395" v="66" actId="165"/>
          <ac:spMkLst>
            <pc:docMk/>
            <pc:sldMk cId="0" sldId="257"/>
            <ac:spMk id="182" creationId="{359AF221-EB42-6F69-93D6-69F248F5FA38}"/>
          </ac:spMkLst>
        </pc:spChg>
        <pc:spChg chg="mod topLvl">
          <ac:chgData name="Ito Eri" userId="b33de952-dcfb-4d8b-8b3c-52343a23cc80" providerId="ADAL" clId="{2EDBC822-1066-4885-B82D-1B6920D98843}" dt="2023-10-23T12:08:44.191" v="83" actId="164"/>
          <ac:spMkLst>
            <pc:docMk/>
            <pc:sldMk cId="0" sldId="257"/>
            <ac:spMk id="185" creationId="{9C97EA79-08A5-0DB0-816D-D7E7E4EC6BA6}"/>
          </ac:spMkLst>
        </pc:spChg>
        <pc:spChg chg="mod ord topLvl">
          <ac:chgData name="Ito Eri" userId="b33de952-dcfb-4d8b-8b3c-52343a23cc80" providerId="ADAL" clId="{2EDBC822-1066-4885-B82D-1B6920D98843}" dt="2023-10-23T12:09:00.297" v="84" actId="164"/>
          <ac:spMkLst>
            <pc:docMk/>
            <pc:sldMk cId="0" sldId="257"/>
            <ac:spMk id="186" creationId="{DC53A98E-FC26-48F4-3C14-DE676F4AD263}"/>
          </ac:spMkLst>
        </pc:spChg>
        <pc:spChg chg="mod topLvl">
          <ac:chgData name="Ito Eri" userId="b33de952-dcfb-4d8b-8b3c-52343a23cc80" providerId="ADAL" clId="{2EDBC822-1066-4885-B82D-1B6920D98843}" dt="2023-10-23T12:09:00.297" v="84" actId="164"/>
          <ac:spMkLst>
            <pc:docMk/>
            <pc:sldMk cId="0" sldId="257"/>
            <ac:spMk id="187" creationId="{916441A8-ECF0-B1EB-C79B-AE78F649BBE9}"/>
          </ac:spMkLst>
        </pc:spChg>
        <pc:spChg chg="mod">
          <ac:chgData name="Ito Eri" userId="b33de952-dcfb-4d8b-8b3c-52343a23cc80" providerId="ADAL" clId="{2EDBC822-1066-4885-B82D-1B6920D98843}" dt="2023-10-23T12:08:31.382" v="81" actId="164"/>
          <ac:spMkLst>
            <pc:docMk/>
            <pc:sldMk cId="0" sldId="257"/>
            <ac:spMk id="188" creationId="{1F2A097E-6BEA-9F56-A287-526E9A685D31}"/>
          </ac:spMkLst>
        </pc:spChg>
        <pc:spChg chg="mod">
          <ac:chgData name="Ito Eri" userId="b33de952-dcfb-4d8b-8b3c-52343a23cc80" providerId="ADAL" clId="{2EDBC822-1066-4885-B82D-1B6920D98843}" dt="2023-10-23T12:09:13.173" v="85" actId="1076"/>
          <ac:spMkLst>
            <pc:docMk/>
            <pc:sldMk cId="0" sldId="257"/>
            <ac:spMk id="189" creationId="{BEC0C7BB-AEDA-2D1E-54FA-F7BD3A0BC52B}"/>
          </ac:spMkLst>
        </pc:spChg>
        <pc:spChg chg="mod">
          <ac:chgData name="Ito Eri" userId="b33de952-dcfb-4d8b-8b3c-52343a23cc80" providerId="ADAL" clId="{2EDBC822-1066-4885-B82D-1B6920D98843}" dt="2023-10-23T12:08:44.191" v="83" actId="164"/>
          <ac:spMkLst>
            <pc:docMk/>
            <pc:sldMk cId="0" sldId="257"/>
            <ac:spMk id="191" creationId="{98A93D29-F33E-D960-429B-31F3A58DAE4B}"/>
          </ac:spMkLst>
        </pc:spChg>
        <pc:spChg chg="mod">
          <ac:chgData name="Ito Eri" userId="b33de952-dcfb-4d8b-8b3c-52343a23cc80" providerId="ADAL" clId="{2EDBC822-1066-4885-B82D-1B6920D98843}" dt="2023-10-23T12:08:31.382" v="81" actId="164"/>
          <ac:spMkLst>
            <pc:docMk/>
            <pc:sldMk cId="0" sldId="257"/>
            <ac:spMk id="192" creationId="{EA43CB23-3E1C-920D-4F04-93BE0565B376}"/>
          </ac:spMkLst>
        </pc:spChg>
        <pc:spChg chg="mod">
          <ac:chgData name="Ito Eri" userId="b33de952-dcfb-4d8b-8b3c-52343a23cc80" providerId="ADAL" clId="{2EDBC822-1066-4885-B82D-1B6920D98843}" dt="2023-10-23T12:08:31.382" v="81" actId="164"/>
          <ac:spMkLst>
            <pc:docMk/>
            <pc:sldMk cId="0" sldId="257"/>
            <ac:spMk id="193" creationId="{EE24E7CD-D2B0-26AD-6D4D-F8DDFF169F4E}"/>
          </ac:spMkLst>
        </pc:spChg>
        <pc:spChg chg="mod">
          <ac:chgData name="Ito Eri" userId="b33de952-dcfb-4d8b-8b3c-52343a23cc80" providerId="ADAL" clId="{2EDBC822-1066-4885-B82D-1B6920D98843}" dt="2023-10-23T12:12:38.217" v="123" actId="1038"/>
          <ac:spMkLst>
            <pc:docMk/>
            <pc:sldMk cId="0" sldId="257"/>
            <ac:spMk id="197" creationId="{F4F7E63F-32CD-6B35-A37B-9777E032C7BD}"/>
          </ac:spMkLst>
        </pc:spChg>
        <pc:grpChg chg="add mod">
          <ac:chgData name="Ito Eri" userId="b33de952-dcfb-4d8b-8b3c-52343a23cc80" providerId="ADAL" clId="{2EDBC822-1066-4885-B82D-1B6920D98843}" dt="2023-10-23T12:08:31.382" v="81" actId="164"/>
          <ac:grpSpMkLst>
            <pc:docMk/>
            <pc:sldMk cId="0" sldId="257"/>
            <ac:grpSpMk id="2" creationId="{5E28DEFC-EAB8-53B8-3163-9008F777F6B3}"/>
          </ac:grpSpMkLst>
        </pc:grpChg>
        <pc:grpChg chg="add mod">
          <ac:chgData name="Ito Eri" userId="b33de952-dcfb-4d8b-8b3c-52343a23cc80" providerId="ADAL" clId="{2EDBC822-1066-4885-B82D-1B6920D98843}" dt="2023-10-23T12:08:44.191" v="83" actId="164"/>
          <ac:grpSpMkLst>
            <pc:docMk/>
            <pc:sldMk cId="0" sldId="257"/>
            <ac:grpSpMk id="6" creationId="{F1D5144A-C13E-53D8-8FEA-EFABE5C3359B}"/>
          </ac:grpSpMkLst>
        </pc:grpChg>
        <pc:grpChg chg="add mod">
          <ac:chgData name="Ito Eri" userId="b33de952-dcfb-4d8b-8b3c-52343a23cc80" providerId="ADAL" clId="{2EDBC822-1066-4885-B82D-1B6920D98843}" dt="2023-10-23T12:09:00.297" v="84" actId="164"/>
          <ac:grpSpMkLst>
            <pc:docMk/>
            <pc:sldMk cId="0" sldId="257"/>
            <ac:grpSpMk id="10" creationId="{9A73066B-9E81-7DAA-AF19-65C7796A9051}"/>
          </ac:grpSpMkLst>
        </pc:grpChg>
        <pc:grpChg chg="del mod topLvl">
          <ac:chgData name="Ito Eri" userId="b33de952-dcfb-4d8b-8b3c-52343a23cc80" providerId="ADAL" clId="{2EDBC822-1066-4885-B82D-1B6920D98843}" dt="2023-10-23T12:07:40.548" v="76" actId="165"/>
          <ac:grpSpMkLst>
            <pc:docMk/>
            <pc:sldMk cId="0" sldId="257"/>
            <ac:grpSpMk id="135" creationId="{08B332DA-D122-8134-C904-E785A0E70335}"/>
          </ac:grpSpMkLst>
        </pc:grpChg>
        <pc:grpChg chg="del mod topLvl">
          <ac:chgData name="Ito Eri" userId="b33de952-dcfb-4d8b-8b3c-52343a23cc80" providerId="ADAL" clId="{2EDBC822-1066-4885-B82D-1B6920D98843}" dt="2023-10-23T12:08:03.842" v="77" actId="165"/>
          <ac:grpSpMkLst>
            <pc:docMk/>
            <pc:sldMk cId="0" sldId="257"/>
            <ac:grpSpMk id="136" creationId="{98BEB9A0-01E2-9809-4116-AF4C7E2D64A1}"/>
          </ac:grpSpMkLst>
        </pc:grpChg>
        <pc:grpChg chg="mod topLvl">
          <ac:chgData name="Ito Eri" userId="b33de952-dcfb-4d8b-8b3c-52343a23cc80" providerId="ADAL" clId="{2EDBC822-1066-4885-B82D-1B6920D98843}" dt="2023-10-23T12:07:40.548" v="76" actId="165"/>
          <ac:grpSpMkLst>
            <pc:docMk/>
            <pc:sldMk cId="0" sldId="257"/>
            <ac:grpSpMk id="138" creationId="{C2098B93-6840-DDC3-5C36-773F427C024A}"/>
          </ac:grpSpMkLst>
        </pc:grpChg>
        <pc:grpChg chg="del mod topLvl">
          <ac:chgData name="Ito Eri" userId="b33de952-dcfb-4d8b-8b3c-52343a23cc80" providerId="ADAL" clId="{2EDBC822-1066-4885-B82D-1B6920D98843}" dt="2023-10-23T12:07:40.548" v="76" actId="165"/>
          <ac:grpSpMkLst>
            <pc:docMk/>
            <pc:sldMk cId="0" sldId="257"/>
            <ac:grpSpMk id="146" creationId="{EF3C97CE-6300-E05A-44FB-2EAA3118177C}"/>
          </ac:grpSpMkLst>
        </pc:grpChg>
        <pc:grpChg chg="mod topLvl">
          <ac:chgData name="Ito Eri" userId="b33de952-dcfb-4d8b-8b3c-52343a23cc80" providerId="ADAL" clId="{2EDBC822-1066-4885-B82D-1B6920D98843}" dt="2023-10-23T12:07:40.548" v="76" actId="165"/>
          <ac:grpSpMkLst>
            <pc:docMk/>
            <pc:sldMk cId="0" sldId="257"/>
            <ac:grpSpMk id="147" creationId="{1BCE64E1-E7B7-0D04-BD8A-1A2FAF6E9011}"/>
          </ac:grpSpMkLst>
        </pc:grpChg>
        <pc:grpChg chg="del">
          <ac:chgData name="Ito Eri" userId="b33de952-dcfb-4d8b-8b3c-52343a23cc80" providerId="ADAL" clId="{2EDBC822-1066-4885-B82D-1B6920D98843}" dt="2023-10-23T12:07:34.032" v="75" actId="165"/>
          <ac:grpSpMkLst>
            <pc:docMk/>
            <pc:sldMk cId="0" sldId="257"/>
            <ac:grpSpMk id="155" creationId="{10FBEC42-E570-4217-6ED1-EC3A39D3702C}"/>
          </ac:grpSpMkLst>
        </pc:grpChg>
        <pc:grpChg chg="del ord">
          <ac:chgData name="Ito Eri" userId="b33de952-dcfb-4d8b-8b3c-52343a23cc80" providerId="ADAL" clId="{2EDBC822-1066-4885-B82D-1B6920D98843}" dt="2023-10-23T12:05:42.601" v="62" actId="165"/>
          <ac:grpSpMkLst>
            <pc:docMk/>
            <pc:sldMk cId="0" sldId="257"/>
            <ac:grpSpMk id="173" creationId="{C9F23511-7071-460D-1A90-91BFA7F699D6}"/>
          </ac:grpSpMkLst>
        </pc:grpChg>
        <pc:grpChg chg="del mod topLvl">
          <ac:chgData name="Ito Eri" userId="b33de952-dcfb-4d8b-8b3c-52343a23cc80" providerId="ADAL" clId="{2EDBC822-1066-4885-B82D-1B6920D98843}" dt="2023-10-23T12:06:52.582" v="70" actId="165"/>
          <ac:grpSpMkLst>
            <pc:docMk/>
            <pc:sldMk cId="0" sldId="257"/>
            <ac:grpSpMk id="174" creationId="{0653361A-4443-F532-44FA-762199F10766}"/>
          </ac:grpSpMkLst>
        </pc:grpChg>
        <pc:grpChg chg="del mod ord topLvl">
          <ac:chgData name="Ito Eri" userId="b33de952-dcfb-4d8b-8b3c-52343a23cc80" providerId="ADAL" clId="{2EDBC822-1066-4885-B82D-1B6920D98843}" dt="2023-10-23T12:06:25.395" v="66" actId="165"/>
          <ac:grpSpMkLst>
            <pc:docMk/>
            <pc:sldMk cId="0" sldId="257"/>
            <ac:grpSpMk id="175" creationId="{E62CDE37-2B33-E4E6-50D5-40F4E2B34917}"/>
          </ac:grpSpMkLst>
        </pc:grpChg>
        <pc:grpChg chg="mod topLvl">
          <ac:chgData name="Ito Eri" userId="b33de952-dcfb-4d8b-8b3c-52343a23cc80" providerId="ADAL" clId="{2EDBC822-1066-4885-B82D-1B6920D98843}" dt="2023-10-23T12:06:25.395" v="66" actId="165"/>
          <ac:grpSpMkLst>
            <pc:docMk/>
            <pc:sldMk cId="0" sldId="257"/>
            <ac:grpSpMk id="176" creationId="{37F43E8C-5D0E-1FE7-5863-613AE52835AF}"/>
          </ac:grpSpMkLst>
        </pc:grpChg>
        <pc:grpChg chg="mod topLvl">
          <ac:chgData name="Ito Eri" userId="b33de952-dcfb-4d8b-8b3c-52343a23cc80" providerId="ADAL" clId="{2EDBC822-1066-4885-B82D-1B6920D98843}" dt="2023-10-23T12:08:31.382" v="81" actId="164"/>
          <ac:grpSpMkLst>
            <pc:docMk/>
            <pc:sldMk cId="0" sldId="257"/>
            <ac:grpSpMk id="183" creationId="{16A81AD8-D16E-60DF-F9E7-F42FC74000DD}"/>
          </ac:grpSpMkLst>
        </pc:grpChg>
        <pc:grpChg chg="del mod topLvl">
          <ac:chgData name="Ito Eri" userId="b33de952-dcfb-4d8b-8b3c-52343a23cc80" providerId="ADAL" clId="{2EDBC822-1066-4885-B82D-1B6920D98843}" dt="2023-10-23T12:07:02.109" v="71" actId="165"/>
          <ac:grpSpMkLst>
            <pc:docMk/>
            <pc:sldMk cId="0" sldId="257"/>
            <ac:grpSpMk id="184" creationId="{B8393F4E-D9D8-379E-837E-405CDCC8235B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2E445-7EAC-4AF5-9783-B88F988EF538}" type="datetimeFigureOut">
              <a:rPr kumimoji="1" lang="ja-JP" altLang="en-US" smtClean="0"/>
              <a:t>2023/10/27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9163" y="1233488"/>
            <a:ext cx="23574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CB09A-0395-4558-AAA2-511687DFBBB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584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BCB09A-0395-4558-AAA2-511687DFBBB8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92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210" y="3066924"/>
            <a:ext cx="5963708" cy="929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52421" y="5540252"/>
            <a:ext cx="4911289" cy="276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441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55" y="1230162"/>
            <a:ext cx="5662020" cy="929830"/>
          </a:xfrm>
        </p:spPr>
        <p:txBody>
          <a:bodyPr lIns="0" tIns="0" rIns="0" bIns="0"/>
          <a:lstStyle>
            <a:lvl1pPr>
              <a:defRPr sz="6042" b="1" i="0">
                <a:solidFill>
                  <a:srgbClr val="414042"/>
                </a:solidFill>
                <a:latin typeface="KozGoPr6N-Heavy"/>
                <a:cs typeface="KozGoPr6N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9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55" y="1230162"/>
            <a:ext cx="5662020" cy="929830"/>
          </a:xfrm>
        </p:spPr>
        <p:txBody>
          <a:bodyPr lIns="0" tIns="0" rIns="0" bIns="0"/>
          <a:lstStyle>
            <a:lvl1pPr>
              <a:defRPr sz="6042" b="1" i="0">
                <a:solidFill>
                  <a:srgbClr val="414042"/>
                </a:solidFill>
                <a:latin typeface="KozGoPr6N-Heavy"/>
                <a:cs typeface="KozGoPr6N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50807" y="2275462"/>
            <a:ext cx="3052015" cy="276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613306" y="2275462"/>
            <a:ext cx="3052015" cy="276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211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55" y="1230162"/>
            <a:ext cx="5662020" cy="929830"/>
          </a:xfrm>
        </p:spPr>
        <p:txBody>
          <a:bodyPr lIns="0" tIns="0" rIns="0" bIns="0"/>
          <a:lstStyle>
            <a:lvl1pPr>
              <a:defRPr sz="6042" b="1" i="0">
                <a:solidFill>
                  <a:srgbClr val="414042"/>
                </a:solidFill>
                <a:latin typeface="KozGoPr6N-Heavy"/>
                <a:cs typeface="KozGoPr6N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35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571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12"/>
            <a:ext cx="7013836" cy="9892148"/>
          </a:xfrm>
          <a:custGeom>
            <a:avLst/>
            <a:gdLst/>
            <a:ahLst/>
            <a:cxnLst/>
            <a:rect l="l" t="t" r="r" b="b"/>
            <a:pathLst>
              <a:path w="7776209" h="10908030">
                <a:moveTo>
                  <a:pt x="0" y="10907991"/>
                </a:moveTo>
                <a:lnTo>
                  <a:pt x="7776006" y="10907991"/>
                </a:lnTo>
                <a:lnTo>
                  <a:pt x="7776006" y="0"/>
                </a:lnTo>
                <a:lnTo>
                  <a:pt x="0" y="0"/>
                </a:lnTo>
                <a:lnTo>
                  <a:pt x="0" y="10907991"/>
                </a:lnTo>
                <a:close/>
              </a:path>
            </a:pathLst>
          </a:custGeom>
          <a:solidFill>
            <a:srgbClr val="FFDA00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17" name="bk object 17"/>
          <p:cNvSpPr/>
          <p:nvPr/>
        </p:nvSpPr>
        <p:spPr>
          <a:xfrm>
            <a:off x="429321" y="424412"/>
            <a:ext cx="6155864" cy="7966467"/>
          </a:xfrm>
          <a:custGeom>
            <a:avLst/>
            <a:gdLst/>
            <a:ahLst/>
            <a:cxnLst/>
            <a:rect l="l" t="t" r="r" b="b"/>
            <a:pathLst>
              <a:path w="6824980" h="8784590">
                <a:moveTo>
                  <a:pt x="6416967" y="0"/>
                </a:moveTo>
                <a:lnTo>
                  <a:pt x="407847" y="0"/>
                </a:lnTo>
                <a:lnTo>
                  <a:pt x="360284" y="2743"/>
                </a:lnTo>
                <a:lnTo>
                  <a:pt x="314332" y="10771"/>
                </a:lnTo>
                <a:lnTo>
                  <a:pt x="270297" y="23777"/>
                </a:lnTo>
                <a:lnTo>
                  <a:pt x="228487" y="41454"/>
                </a:lnTo>
                <a:lnTo>
                  <a:pt x="189205" y="63497"/>
                </a:lnTo>
                <a:lnTo>
                  <a:pt x="152760" y="89599"/>
                </a:lnTo>
                <a:lnTo>
                  <a:pt x="119456" y="119456"/>
                </a:lnTo>
                <a:lnTo>
                  <a:pt x="89599" y="152760"/>
                </a:lnTo>
                <a:lnTo>
                  <a:pt x="63497" y="189205"/>
                </a:lnTo>
                <a:lnTo>
                  <a:pt x="41454" y="228487"/>
                </a:lnTo>
                <a:lnTo>
                  <a:pt x="23777" y="270297"/>
                </a:lnTo>
                <a:lnTo>
                  <a:pt x="10771" y="314332"/>
                </a:lnTo>
                <a:lnTo>
                  <a:pt x="2743" y="360284"/>
                </a:lnTo>
                <a:lnTo>
                  <a:pt x="0" y="407847"/>
                </a:lnTo>
                <a:lnTo>
                  <a:pt x="0" y="8376564"/>
                </a:lnTo>
                <a:lnTo>
                  <a:pt x="2743" y="8424127"/>
                </a:lnTo>
                <a:lnTo>
                  <a:pt x="10771" y="8470079"/>
                </a:lnTo>
                <a:lnTo>
                  <a:pt x="23777" y="8514114"/>
                </a:lnTo>
                <a:lnTo>
                  <a:pt x="41454" y="8555925"/>
                </a:lnTo>
                <a:lnTo>
                  <a:pt x="63497" y="8595206"/>
                </a:lnTo>
                <a:lnTo>
                  <a:pt x="89599" y="8631652"/>
                </a:lnTo>
                <a:lnTo>
                  <a:pt x="119456" y="8664956"/>
                </a:lnTo>
                <a:lnTo>
                  <a:pt x="152760" y="8694812"/>
                </a:lnTo>
                <a:lnTo>
                  <a:pt x="189205" y="8720914"/>
                </a:lnTo>
                <a:lnTo>
                  <a:pt x="228487" y="8742957"/>
                </a:lnTo>
                <a:lnTo>
                  <a:pt x="270297" y="8760635"/>
                </a:lnTo>
                <a:lnTo>
                  <a:pt x="314332" y="8773640"/>
                </a:lnTo>
                <a:lnTo>
                  <a:pt x="360284" y="8781668"/>
                </a:lnTo>
                <a:lnTo>
                  <a:pt x="407847" y="8784412"/>
                </a:lnTo>
                <a:lnTo>
                  <a:pt x="6416967" y="8784412"/>
                </a:lnTo>
                <a:lnTo>
                  <a:pt x="6464528" y="8781668"/>
                </a:lnTo>
                <a:lnTo>
                  <a:pt x="6510477" y="8773640"/>
                </a:lnTo>
                <a:lnTo>
                  <a:pt x="6554510" y="8760635"/>
                </a:lnTo>
                <a:lnTo>
                  <a:pt x="6596319" y="8742957"/>
                </a:lnTo>
                <a:lnTo>
                  <a:pt x="6635599" y="8720914"/>
                </a:lnTo>
                <a:lnTo>
                  <a:pt x="6672044" y="8694812"/>
                </a:lnTo>
                <a:lnTo>
                  <a:pt x="6705347" y="8664956"/>
                </a:lnTo>
                <a:lnTo>
                  <a:pt x="6735203" y="8631652"/>
                </a:lnTo>
                <a:lnTo>
                  <a:pt x="6761305" y="8595206"/>
                </a:lnTo>
                <a:lnTo>
                  <a:pt x="6783348" y="8555925"/>
                </a:lnTo>
                <a:lnTo>
                  <a:pt x="6801025" y="8514114"/>
                </a:lnTo>
                <a:lnTo>
                  <a:pt x="6814030" y="8470079"/>
                </a:lnTo>
                <a:lnTo>
                  <a:pt x="6822058" y="8424127"/>
                </a:lnTo>
                <a:lnTo>
                  <a:pt x="6824802" y="8376564"/>
                </a:lnTo>
                <a:lnTo>
                  <a:pt x="6824802" y="407847"/>
                </a:lnTo>
                <a:lnTo>
                  <a:pt x="6822058" y="360284"/>
                </a:lnTo>
                <a:lnTo>
                  <a:pt x="6814030" y="314332"/>
                </a:lnTo>
                <a:lnTo>
                  <a:pt x="6801025" y="270297"/>
                </a:lnTo>
                <a:lnTo>
                  <a:pt x="6783348" y="228487"/>
                </a:lnTo>
                <a:lnTo>
                  <a:pt x="6761305" y="189205"/>
                </a:lnTo>
                <a:lnTo>
                  <a:pt x="6735203" y="152760"/>
                </a:lnTo>
                <a:lnTo>
                  <a:pt x="6705347" y="119456"/>
                </a:lnTo>
                <a:lnTo>
                  <a:pt x="6672044" y="89599"/>
                </a:lnTo>
                <a:lnTo>
                  <a:pt x="6635599" y="63497"/>
                </a:lnTo>
                <a:lnTo>
                  <a:pt x="6596319" y="41454"/>
                </a:lnTo>
                <a:lnTo>
                  <a:pt x="6554510" y="23777"/>
                </a:lnTo>
                <a:lnTo>
                  <a:pt x="6510477" y="10771"/>
                </a:lnTo>
                <a:lnTo>
                  <a:pt x="6464528" y="2743"/>
                </a:lnTo>
                <a:lnTo>
                  <a:pt x="6416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8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7055" y="1230161"/>
            <a:ext cx="5662020" cy="929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50" b="1" i="0">
                <a:solidFill>
                  <a:srgbClr val="414042"/>
                </a:solidFill>
                <a:latin typeface="KozGoPr6N-Heavy"/>
                <a:cs typeface="KozGoPr6N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808" y="2275462"/>
            <a:ext cx="6314515" cy="276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85484" y="9200773"/>
            <a:ext cx="22451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50806" y="9200773"/>
            <a:ext cx="16137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51611" y="9200773"/>
            <a:ext cx="16137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624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580">
        <a:defRPr>
          <a:latin typeface="+mn-lt"/>
          <a:ea typeface="+mn-ea"/>
          <a:cs typeface="+mn-cs"/>
        </a:defRPr>
      </a:lvl2pPr>
      <a:lvl3pPr marL="913159">
        <a:defRPr>
          <a:latin typeface="+mn-lt"/>
          <a:ea typeface="+mn-ea"/>
          <a:cs typeface="+mn-cs"/>
        </a:defRPr>
      </a:lvl3pPr>
      <a:lvl4pPr marL="1369738">
        <a:defRPr>
          <a:latin typeface="+mn-lt"/>
          <a:ea typeface="+mn-ea"/>
          <a:cs typeface="+mn-cs"/>
        </a:defRPr>
      </a:lvl4pPr>
      <a:lvl5pPr marL="1826318">
        <a:defRPr>
          <a:latin typeface="+mn-lt"/>
          <a:ea typeface="+mn-ea"/>
          <a:cs typeface="+mn-cs"/>
        </a:defRPr>
      </a:lvl5pPr>
      <a:lvl6pPr marL="2282896">
        <a:defRPr>
          <a:latin typeface="+mn-lt"/>
          <a:ea typeface="+mn-ea"/>
          <a:cs typeface="+mn-cs"/>
        </a:defRPr>
      </a:lvl6pPr>
      <a:lvl7pPr marL="2739476">
        <a:defRPr>
          <a:latin typeface="+mn-lt"/>
          <a:ea typeface="+mn-ea"/>
          <a:cs typeface="+mn-cs"/>
        </a:defRPr>
      </a:lvl7pPr>
      <a:lvl8pPr marL="3196056">
        <a:defRPr>
          <a:latin typeface="+mn-lt"/>
          <a:ea typeface="+mn-ea"/>
          <a:cs typeface="+mn-cs"/>
        </a:defRPr>
      </a:lvl8pPr>
      <a:lvl9pPr marL="36526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580">
        <a:defRPr>
          <a:latin typeface="+mn-lt"/>
          <a:ea typeface="+mn-ea"/>
          <a:cs typeface="+mn-cs"/>
        </a:defRPr>
      </a:lvl2pPr>
      <a:lvl3pPr marL="913159">
        <a:defRPr>
          <a:latin typeface="+mn-lt"/>
          <a:ea typeface="+mn-ea"/>
          <a:cs typeface="+mn-cs"/>
        </a:defRPr>
      </a:lvl3pPr>
      <a:lvl4pPr marL="1369738">
        <a:defRPr>
          <a:latin typeface="+mn-lt"/>
          <a:ea typeface="+mn-ea"/>
          <a:cs typeface="+mn-cs"/>
        </a:defRPr>
      </a:lvl4pPr>
      <a:lvl5pPr marL="1826318">
        <a:defRPr>
          <a:latin typeface="+mn-lt"/>
          <a:ea typeface="+mn-ea"/>
          <a:cs typeface="+mn-cs"/>
        </a:defRPr>
      </a:lvl5pPr>
      <a:lvl6pPr marL="2282896">
        <a:defRPr>
          <a:latin typeface="+mn-lt"/>
          <a:ea typeface="+mn-ea"/>
          <a:cs typeface="+mn-cs"/>
        </a:defRPr>
      </a:lvl6pPr>
      <a:lvl7pPr marL="2739476">
        <a:defRPr>
          <a:latin typeface="+mn-lt"/>
          <a:ea typeface="+mn-ea"/>
          <a:cs typeface="+mn-cs"/>
        </a:defRPr>
      </a:lvl7pPr>
      <a:lvl8pPr marL="3196056">
        <a:defRPr>
          <a:latin typeface="+mn-lt"/>
          <a:ea typeface="+mn-ea"/>
          <a:cs typeface="+mn-cs"/>
        </a:defRPr>
      </a:lvl8pPr>
      <a:lvl9pPr marL="365263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字幕 2">
            <a:extLst>
              <a:ext uri="{FF2B5EF4-FFF2-40B4-BE49-F238E27FC236}">
                <a16:creationId xmlns:a16="http://schemas.microsoft.com/office/drawing/2014/main" id="{DDC563E7-6761-F36C-AED9-4490B627B41B}"/>
              </a:ext>
            </a:extLst>
          </p:cNvPr>
          <p:cNvSpPr txBox="1">
            <a:spLocks/>
          </p:cNvSpPr>
          <p:nvPr/>
        </p:nvSpPr>
        <p:spPr>
          <a:xfrm>
            <a:off x="222053" y="371037"/>
            <a:ext cx="6646910" cy="9016761"/>
          </a:xfrm>
          <a:prstGeom prst="rect">
            <a:avLst/>
          </a:prstGeom>
        </p:spPr>
        <p:txBody>
          <a:bodyPr vert="horz" lIns="91323" tIns="45661" rIns="91323" bIns="45661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武雄市　こども教育部　文化課　宛</a:t>
            </a: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1099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TEL</a:t>
            </a:r>
            <a:r>
              <a:rPr lang="ja-JP" altLang="en-US" sz="1099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en-US" altLang="ja-JP" sz="1099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0954-23-9181</a:t>
            </a:r>
            <a:endParaRPr kumimoji="1" lang="ja-JP" altLang="en-US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0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FAX</a:t>
            </a:r>
            <a:r>
              <a:rPr kumimoji="1" lang="ja-JP" altLang="en-US" sz="10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kumimoji="1" lang="en-US" altLang="ja-JP" sz="109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0954-23-9811</a:t>
            </a: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0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E-mail</a:t>
            </a:r>
            <a:r>
              <a:rPr kumimoji="1" lang="ja-JP" altLang="en-US" sz="109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kumimoji="1" lang="en-US" altLang="ja-JP" sz="1099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bunka@city.takeo.lg.jp</a:t>
            </a:r>
            <a:endParaRPr kumimoji="1" lang="en-US" altLang="ja-JP" sz="1099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ctr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3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ctr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『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武雄市新文化交流施設エリアを考える市民ワークショップ</a:t>
            </a:r>
            <a:r>
              <a:rPr kumimoji="1" lang="en-US" altLang="ja-JP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』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参加申込書</a:t>
            </a: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1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つぎのとおり、市民ワークショップへの参加を申し込みます。</a:t>
            </a: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　なお、参加者としてワークショップの様子が武雄市ＨＰ等で公表されることを了承します。</a:t>
            </a: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0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参加希望者が高校生以下の場合、保護者のご連絡先をお教えください。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68490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参加申込書に記載された個人情報は本ワークショップの開催目的以外には使用しません。</a:t>
            </a:r>
          </a:p>
          <a:p>
            <a:pPr algn="l" defTabSz="684908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ja-JP" sz="1100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応募者多数の場合は抽選の上</a:t>
            </a:r>
            <a:r>
              <a:rPr lang="ja-JP" altLang="en-US" sz="1100" dirty="0" smtClean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、</a:t>
            </a:r>
            <a:r>
              <a:rPr lang="ja-JP" altLang="en-US" sz="1100" dirty="0" smtClean="0">
                <a:solidFill>
                  <a:prstClr val="black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令和</a:t>
            </a:r>
            <a:r>
              <a:rPr lang="en-US" altLang="ja-JP" sz="1100" dirty="0" smtClean="0">
                <a:solidFill>
                  <a:prstClr val="black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1100" dirty="0" smtClean="0">
                <a:solidFill>
                  <a:prstClr val="black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1100" dirty="0">
                <a:solidFill>
                  <a:prstClr val="black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lang="ja-JP" altLang="en-US" sz="1100" dirty="0" smtClean="0">
                <a:solidFill>
                  <a:prstClr val="black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lang="en-US" altLang="ja-JP" sz="1100" dirty="0" smtClean="0">
                <a:solidFill>
                  <a:prstClr val="black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r>
              <a:rPr lang="ja-JP" altLang="en-US" sz="1100" dirty="0" smtClean="0">
                <a:solidFill>
                  <a:prstClr val="black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日（木）</a:t>
            </a:r>
            <a:r>
              <a:rPr lang="ja-JP" altLang="en-US" sz="1100" dirty="0">
                <a:solidFill>
                  <a:prstClr val="black"/>
                </a:solidFill>
                <a:highlight>
                  <a:srgbClr val="FFFF00"/>
                </a:highlight>
                <a:latin typeface="ＭＳ 明朝" panose="02020609040205080304" pitchFamily="17" charset="-128"/>
                <a:ea typeface="ＭＳ 明朝" panose="02020609040205080304" pitchFamily="17" charset="-128"/>
              </a:rPr>
              <a:t>までに全員へご連絡します</a:t>
            </a:r>
            <a:r>
              <a:rPr lang="ja-JP" altLang="en-US" sz="1100" dirty="0">
                <a:solidFill>
                  <a:prstClr val="black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</a:p>
          <a:p>
            <a:pPr marL="0" marR="0" lvl="0" indent="0" algn="l" defTabSz="684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11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AACCD1AE-C87A-0D24-19B5-7F33EDA85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95780"/>
              </p:ext>
            </p:extLst>
          </p:nvPr>
        </p:nvGraphicFramePr>
        <p:xfrm>
          <a:off x="381000" y="2127250"/>
          <a:ext cx="6323235" cy="6438914"/>
        </p:xfrm>
        <a:graphic>
          <a:graphicData uri="http://schemas.openxmlformats.org/drawingml/2006/table">
            <a:tbl>
              <a:tblPr firstRow="1" firstCol="1" bandRow="1"/>
              <a:tblGrid>
                <a:gridCol w="798406">
                  <a:extLst>
                    <a:ext uri="{9D8B030D-6E8A-4147-A177-3AD203B41FA5}">
                      <a16:colId xmlns:a16="http://schemas.microsoft.com/office/drawing/2014/main" val="82890437"/>
                    </a:ext>
                  </a:extLst>
                </a:gridCol>
                <a:gridCol w="1015709">
                  <a:extLst>
                    <a:ext uri="{9D8B030D-6E8A-4147-A177-3AD203B41FA5}">
                      <a16:colId xmlns:a16="http://schemas.microsoft.com/office/drawing/2014/main" val="3016157886"/>
                    </a:ext>
                  </a:extLst>
                </a:gridCol>
                <a:gridCol w="4509120">
                  <a:extLst>
                    <a:ext uri="{9D8B030D-6E8A-4147-A177-3AD203B41FA5}">
                      <a16:colId xmlns:a16="http://schemas.microsoft.com/office/drawing/2014/main" val="1437605392"/>
                    </a:ext>
                  </a:extLst>
                </a:gridCol>
              </a:tblGrid>
              <a:tr h="457200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ts val="1200"/>
                        </a:lnSpc>
                      </a:pPr>
                      <a:r>
                        <a:rPr lang="ja-JP" sz="8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ふりがな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氏　　名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1" lang="ja-JP" altLang="en-US" sz="18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57737" marR="5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857205"/>
                  </a:ext>
                </a:extLst>
              </a:tr>
              <a:tr h="610366">
                <a:tc rowSpan="2"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保護者名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8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ja-JP" altLang="en-US" sz="8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高校生</a:t>
                      </a:r>
                      <a:r>
                        <a:rPr lang="ja-JP" sz="8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以下で参加希望の場合</a:t>
                      </a: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203200" algn="just">
                        <a:lnSpc>
                          <a:spcPct val="115000"/>
                        </a:lnSpc>
                      </a:pPr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R="203200" algn="ctr">
                        <a:lnSpc>
                          <a:spcPct val="115000"/>
                        </a:lnSpc>
                      </a:pPr>
                      <a:r>
                        <a:rPr lang="ja-JP" sz="8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ja-JP" sz="8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本ワークショップに上記の者が参加することを承諾します。</a:t>
                      </a:r>
                      <a:endParaRPr kumimoji="1" lang="ja-JP" altLang="en-US" sz="14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57737" marR="5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85592"/>
                  </a:ext>
                </a:extLst>
              </a:tr>
              <a:tr h="413927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ja-JP" sz="9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本人のみ参加　</a:t>
                      </a:r>
                      <a:r>
                        <a:rPr lang="ja-JP" sz="8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　　・　　　　　　</a:t>
                      </a:r>
                      <a:r>
                        <a:rPr lang="ja-JP" sz="9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親子で参加</a:t>
                      </a:r>
                      <a:endParaRPr kumimoji="1" lang="ja-JP" altLang="en-US" sz="14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03791"/>
                  </a:ext>
                </a:extLst>
              </a:tr>
              <a:tr h="533452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住　　所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〒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1" lang="ja-JP" altLang="en-US" sz="18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57737" marR="5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149895"/>
                  </a:ext>
                </a:extLst>
              </a:tr>
              <a:tr h="410631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年　　齢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ja-JP" sz="8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　　　歳代</a:t>
                      </a:r>
                      <a:endParaRPr kumimoji="1" lang="ja-JP" altLang="en-US" sz="18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362332"/>
                  </a:ext>
                </a:extLst>
              </a:tr>
              <a:tr h="528432"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職 業 等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sz="9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学校／</a:t>
                      </a:r>
                      <a:r>
                        <a:rPr lang="ja-JP" sz="9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学年（</a:t>
                      </a:r>
                      <a:r>
                        <a:rPr lang="ja-JP" sz="9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　　　　　　　　　　　　　　　　　　　　　　　　　）</a:t>
                      </a:r>
                      <a:endParaRPr lang="ja-JP" sz="10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ja-JP" sz="9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職</a:t>
                      </a:r>
                      <a:r>
                        <a:rPr lang="ja-JP" altLang="en-US" sz="9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9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sz="9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業（</a:t>
                      </a:r>
                      <a:r>
                        <a:rPr lang="ja-JP" sz="9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　　　　　　　　　　</a:t>
                      </a:r>
                      <a:r>
                        <a:rPr lang="ja-JP" altLang="en-US" sz="900" kern="100" dirty="0" smtClean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sz="9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　　　　　　　　　　　　　）</a:t>
                      </a:r>
                      <a:endParaRPr kumimoji="1" lang="ja-JP" altLang="en-US" sz="14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020611"/>
                  </a:ext>
                </a:extLst>
              </a:tr>
              <a:tr h="397193"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連絡先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電話番号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altLang="ja-JP" sz="7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8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※日中に連絡可能な連絡先をご記入下さい。</a:t>
                      </a:r>
                      <a:endParaRPr kumimoji="1" lang="ja-JP" altLang="en-US" sz="14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57737" marR="5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734001"/>
                  </a:ext>
                </a:extLst>
              </a:tr>
              <a:tr h="3258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メールアドレス</a:t>
                      </a:r>
                      <a:endParaRPr kumimoji="1" lang="ja-JP" altLang="en-US" sz="18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57737" marR="5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1" lang="ja-JP" altLang="en-US" sz="18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57737" marR="5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79856"/>
                  </a:ext>
                </a:extLst>
              </a:tr>
              <a:tr h="1144924">
                <a:tc gridSpan="3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ja-JP" alt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参加</a:t>
                      </a:r>
                      <a:r>
                        <a:rPr lang="ja-JP" alt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可能な日に○をつけてください。</a:t>
                      </a:r>
                      <a:endParaRPr lang="en-US" alt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7737" marR="5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08994"/>
                  </a:ext>
                </a:extLst>
              </a:tr>
              <a:tr h="1616933">
                <a:tc gridSpan="3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ja-JP" alt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■</a:t>
                      </a:r>
                      <a:r>
                        <a:rPr lang="ja-JP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参加の動機をお教えください。</a:t>
                      </a:r>
                    </a:p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000" kern="100" dirty="0">
                          <a:effectLst/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9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7737" marR="5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923308"/>
                  </a:ext>
                </a:extLst>
              </a:tr>
            </a:tbl>
          </a:graphicData>
        </a:graphic>
      </p:graphicFrame>
      <p:graphicFrame>
        <p:nvGraphicFramePr>
          <p:cNvPr id="11" name="表 3">
            <a:extLst>
              <a:ext uri="{FF2B5EF4-FFF2-40B4-BE49-F238E27FC236}">
                <a16:creationId xmlns:a16="http://schemas.microsoft.com/office/drawing/2014/main" id="{23EB3571-A299-43E3-DBE4-F56CFBA3D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08304"/>
              </p:ext>
            </p:extLst>
          </p:nvPr>
        </p:nvGraphicFramePr>
        <p:xfrm>
          <a:off x="380999" y="6086037"/>
          <a:ext cx="6323236" cy="883920"/>
        </p:xfrm>
        <a:graphic>
          <a:graphicData uri="http://schemas.openxmlformats.org/drawingml/2006/table">
            <a:tbl>
              <a:tblPr firstRow="1" bandRow="1"/>
              <a:tblGrid>
                <a:gridCol w="1580809">
                  <a:extLst>
                    <a:ext uri="{9D8B030D-6E8A-4147-A177-3AD203B41FA5}">
                      <a16:colId xmlns:a16="http://schemas.microsoft.com/office/drawing/2014/main" val="599515579"/>
                    </a:ext>
                  </a:extLst>
                </a:gridCol>
                <a:gridCol w="1580809">
                  <a:extLst>
                    <a:ext uri="{9D8B030D-6E8A-4147-A177-3AD203B41FA5}">
                      <a16:colId xmlns:a16="http://schemas.microsoft.com/office/drawing/2014/main" val="3458311141"/>
                    </a:ext>
                  </a:extLst>
                </a:gridCol>
                <a:gridCol w="1580809">
                  <a:extLst>
                    <a:ext uri="{9D8B030D-6E8A-4147-A177-3AD203B41FA5}">
                      <a16:colId xmlns:a16="http://schemas.microsoft.com/office/drawing/2014/main" val="3857743425"/>
                    </a:ext>
                  </a:extLst>
                </a:gridCol>
                <a:gridCol w="1580809">
                  <a:extLst>
                    <a:ext uri="{9D8B030D-6E8A-4147-A177-3AD203B41FA5}">
                      <a16:colId xmlns:a16="http://schemas.microsoft.com/office/drawing/2014/main" val="3882713554"/>
                    </a:ext>
                  </a:extLst>
                </a:gridCol>
              </a:tblGrid>
              <a:tr h="38643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5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11</a:t>
                      </a:r>
                      <a:r>
                        <a:rPr kumimoji="1" lang="en-US" altLang="ja-JP" sz="14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/</a:t>
                      </a:r>
                      <a:r>
                        <a:rPr kumimoji="1" lang="en-US" altLang="ja-JP" sz="15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26</a:t>
                      </a:r>
                      <a:r>
                        <a:rPr kumimoji="1" lang="ja-JP" altLang="en-US" sz="10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（日）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13:30-15:30</a:t>
                      </a:r>
                      <a:endParaRPr kumimoji="1" lang="ja-JP" altLang="en-US" sz="1200" b="1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1323" marR="91323" marT="45661" marB="4566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5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</a:t>
                      </a:r>
                      <a:r>
                        <a:rPr kumimoji="1" lang="en-US" altLang="ja-JP" sz="14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/</a:t>
                      </a:r>
                      <a:r>
                        <a:rPr kumimoji="1" lang="en-US" altLang="ja-JP" sz="15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13</a:t>
                      </a:r>
                      <a:r>
                        <a:rPr kumimoji="1" lang="ja-JP" altLang="en-US" sz="10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（土）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10:00-12:00</a:t>
                      </a:r>
                      <a:endParaRPr kumimoji="1" lang="ja-JP" altLang="en-US" sz="1400" b="1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1323" marR="91323" marT="45661" marB="4566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5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２</a:t>
                      </a:r>
                      <a:r>
                        <a:rPr kumimoji="1" lang="en-US" altLang="ja-JP" sz="14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/</a:t>
                      </a:r>
                      <a:r>
                        <a:rPr kumimoji="1" lang="ja-JP" altLang="en-US" sz="15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３</a:t>
                      </a:r>
                      <a:r>
                        <a:rPr kumimoji="1" lang="ja-JP" altLang="en-US" sz="10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（土）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10:00-12:00 </a:t>
                      </a:r>
                      <a:endParaRPr kumimoji="1" lang="ja-JP" altLang="en-US" sz="1200" b="1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1323" marR="91323" marT="45661" marB="4566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5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３</a:t>
                      </a:r>
                      <a:r>
                        <a:rPr kumimoji="1" lang="en-US" altLang="ja-JP" sz="14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/</a:t>
                      </a:r>
                      <a:r>
                        <a:rPr kumimoji="1" lang="ja-JP" altLang="en-US" sz="15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３</a:t>
                      </a:r>
                      <a:r>
                        <a:rPr kumimoji="1" lang="ja-JP" altLang="en-US" sz="10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（日）</a:t>
                      </a:r>
                      <a:endParaRPr kumimoji="1" lang="ja-JP" altLang="en-US" sz="1400" b="1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200" b="1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10:00-12:00 </a:t>
                      </a:r>
                      <a:endParaRPr kumimoji="1" lang="ja-JP" altLang="en-US" sz="1200" b="1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marL="91323" marR="91323" marT="45661" marB="4566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332159"/>
                  </a:ext>
                </a:extLst>
              </a:tr>
              <a:tr h="38111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8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323" marR="91323" marT="45661" marB="4566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8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323" marR="91323" marT="45661" marB="4566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8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323" marR="91323" marT="45661" marB="4566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74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4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21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695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868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042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216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389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kumimoji="1" lang="ja-JP" altLang="en-US" sz="1800" b="1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323" marR="91323" marT="45661" marB="45661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942753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64435F-C402-3DE6-231A-ACE61FD28943}"/>
              </a:ext>
            </a:extLst>
          </p:cNvPr>
          <p:cNvSpPr txBox="1"/>
          <p:nvPr/>
        </p:nvSpPr>
        <p:spPr>
          <a:xfrm>
            <a:off x="4840721" y="9317257"/>
            <a:ext cx="2040284" cy="33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主催：武雄市　こども教育部　文化課　</a:t>
            </a:r>
            <a:endParaRPr kumimoji="0" lang="en-US" altLang="ja-JP" sz="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marR="0" lvl="0" indent="0" algn="l" defTabSz="45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</a:rPr>
              <a:t>協力：株式会社シアターワークショップ</a:t>
            </a:r>
          </a:p>
        </p:txBody>
      </p:sp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1D8651FF-3D36-BF42-97C5-87789B45898F}"/>
              </a:ext>
            </a:extLst>
          </p:cNvPr>
          <p:cNvSpPr txBox="1"/>
          <p:nvPr/>
        </p:nvSpPr>
        <p:spPr>
          <a:xfrm>
            <a:off x="5017491" y="371037"/>
            <a:ext cx="1686744" cy="568351"/>
          </a:xfrm>
          <a:prstGeom prst="rect">
            <a:avLst/>
          </a:prstGeom>
          <a:solidFill>
            <a:sysClr val="window" lastClr="FFFFFF"/>
          </a:solidFill>
          <a:ln w="9525">
            <a:solidFill>
              <a:schemeClr val="tx1"/>
            </a:solidFill>
          </a:ln>
          <a:effectLst/>
        </p:spPr>
        <p:txBody>
          <a:bodyPr rot="0" spcFirstLastPara="0" vert="horz" wrap="none" lIns="91323" tIns="45661" rIns="91323" bIns="456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応募締切（必着）</a:t>
            </a:r>
          </a:p>
          <a:p>
            <a:pPr marL="0" marR="0" lvl="0" indent="0" algn="ctr" defTabSz="45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令和５年</a:t>
            </a:r>
            <a:r>
              <a:rPr kumimoji="0" lang="en-US" altLang="ja-JP" sz="11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月</a:t>
            </a:r>
            <a:r>
              <a:rPr kumimoji="0" lang="en-US" altLang="ja-JP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r>
              <a:rPr kumimoji="0" lang="ja-JP" altLang="en-US" sz="11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日（月）</a:t>
            </a:r>
            <a:endParaRPr kumimoji="0" lang="ja-JP" altLang="en-US" sz="11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360</Words>
  <Application>Microsoft Office PowerPoint</Application>
  <PresentationFormat>ユーザー設定</PresentationFormat>
  <Paragraphs>107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Times New Roman</vt:lpstr>
      <vt:lpstr>Arial</vt:lpstr>
      <vt:lpstr>游ゴシック</vt:lpstr>
      <vt:lpstr>KozGoPr6N-Heavy</vt:lpstr>
      <vt:lpstr>Calibri</vt:lpstr>
      <vt:lpstr>ＭＳ 明朝</vt:lpstr>
      <vt:lpstr>2_Office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楠本 大和</dc:creator>
  <cp:lastModifiedBy>楠本 大和</cp:lastModifiedBy>
  <cp:revision>33</cp:revision>
  <cp:lastPrinted>2023-10-25T02:49:56Z</cp:lastPrinted>
  <dcterms:created xsi:type="dcterms:W3CDTF">2006-08-16T00:00:00Z</dcterms:created>
  <dcterms:modified xsi:type="dcterms:W3CDTF">2023-10-27T01:34:36Z</dcterms:modified>
  <dc:identifier>DAFxCPEJlE8</dc:identifier>
</cp:coreProperties>
</file>